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C0"/>
    <a:srgbClr val="00B4D9"/>
    <a:srgbClr val="0081A4"/>
    <a:srgbClr val="0094BB"/>
    <a:srgbClr val="646365"/>
    <a:srgbClr val="459FC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5"/>
    <p:restoredTop sz="94574"/>
  </p:normalViewPr>
  <p:slideViewPr>
    <p:cSldViewPr snapToGrid="0" snapToObjects="1" showGuides="1">
      <p:cViewPr>
        <p:scale>
          <a:sx n="400" d="100"/>
          <a:sy n="400" d="100"/>
        </p:scale>
        <p:origin x="-2832" y="-12300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493639" y="433398"/>
            <a:ext cx="1872058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1880" y="1674007"/>
            <a:ext cx="2875576" cy="329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493639" y="433398"/>
            <a:ext cx="1872058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1880" y="1674007"/>
            <a:ext cx="2875576" cy="329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493639" y="433398"/>
            <a:ext cx="1872058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3639" y="433398"/>
            <a:ext cx="1872058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253722" y="20161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8"/>
          <p:cNvGrpSpPr/>
          <p:nvPr/>
        </p:nvGrpSpPr>
        <p:grpSpPr>
          <a:xfrm>
            <a:off x="2291308" y="451959"/>
            <a:ext cx="702548" cy="347877"/>
            <a:chOff x="0" y="0"/>
            <a:chExt cx="702547" cy="347875"/>
          </a:xfrm>
        </p:grpSpPr>
        <p:sp>
          <p:nvSpPr>
            <p:cNvPr id="42" name="Google Shape;42;p8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8"/>
          <p:cNvGrpSpPr/>
          <p:nvPr/>
        </p:nvGrpSpPr>
        <p:grpSpPr>
          <a:xfrm>
            <a:off x="2448969" y="625245"/>
            <a:ext cx="398901" cy="170804"/>
            <a:chOff x="0" y="0"/>
            <a:chExt cx="398900" cy="170803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8"/>
          <p:cNvSpPr/>
          <p:nvPr/>
        </p:nvSpPr>
        <p:spPr>
          <a:xfrm>
            <a:off x="286603" y="5214957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8"/>
          <p:cNvGrpSpPr/>
          <p:nvPr/>
        </p:nvGrpSpPr>
        <p:grpSpPr>
          <a:xfrm>
            <a:off x="859932" y="2249419"/>
            <a:ext cx="702561" cy="347873"/>
            <a:chOff x="0" y="0"/>
            <a:chExt cx="702560" cy="347871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1017587" y="2422697"/>
            <a:ext cx="398907" cy="170806"/>
            <a:chOff x="0" y="0"/>
            <a:chExt cx="398906" cy="170804"/>
          </a:xfrm>
        </p:grpSpPr>
        <p:sp>
          <p:nvSpPr>
            <p:cNvPr id="52" name="Google Shape;52;p8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3038765" y="551126"/>
            <a:ext cx="1676904" cy="1436309"/>
            <a:chOff x="0" y="0"/>
            <a:chExt cx="1676903" cy="1436307"/>
          </a:xfrm>
        </p:grpSpPr>
        <p:sp>
          <p:nvSpPr>
            <p:cNvPr id="55" name="Google Shape;55;p8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8"/>
          <p:cNvGrpSpPr/>
          <p:nvPr/>
        </p:nvGrpSpPr>
        <p:grpSpPr>
          <a:xfrm>
            <a:off x="3368784" y="1484463"/>
            <a:ext cx="541925" cy="411469"/>
            <a:chOff x="0" y="0"/>
            <a:chExt cx="541923" cy="411468"/>
          </a:xfrm>
        </p:grpSpPr>
        <p:sp>
          <p:nvSpPr>
            <p:cNvPr id="71" name="Google Shape;71;p8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2150483" y="1147282"/>
            <a:ext cx="419635" cy="413972"/>
            <a:chOff x="-1" y="0"/>
            <a:chExt cx="419634" cy="413970"/>
          </a:xfrm>
        </p:grpSpPr>
        <p:sp>
          <p:nvSpPr>
            <p:cNvPr id="78" name="Google Shape;78;p8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43669" y="964887"/>
            <a:ext cx="522749" cy="198698"/>
            <a:chOff x="0" y="0"/>
            <a:chExt cx="522747" cy="198697"/>
          </a:xfrm>
        </p:grpSpPr>
        <p:sp>
          <p:nvSpPr>
            <p:cNvPr id="81" name="Google Shape;81;p8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43669" y="1138157"/>
            <a:ext cx="376757" cy="170817"/>
            <a:chOff x="0" y="0"/>
            <a:chExt cx="376755" cy="170816"/>
          </a:xfrm>
        </p:grpSpPr>
        <p:sp>
          <p:nvSpPr>
            <p:cNvPr id="84" name="Google Shape;84;p8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8"/>
          <p:cNvSpPr/>
          <p:nvPr/>
        </p:nvSpPr>
        <p:spPr>
          <a:xfrm>
            <a:off x="461351" y="2875941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3082671" y="262592"/>
            <a:ext cx="419635" cy="413970"/>
            <a:chOff x="-1" y="0"/>
            <a:chExt cx="419634" cy="413969"/>
          </a:xfrm>
        </p:grpSpPr>
        <p:sp>
          <p:nvSpPr>
            <p:cNvPr id="88" name="Google Shape;88;p8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765176" y="2249414"/>
            <a:ext cx="702543" cy="347877"/>
            <a:chOff x="0" y="0"/>
            <a:chExt cx="702542" cy="347875"/>
          </a:xfrm>
        </p:grpSpPr>
        <p:sp>
          <p:nvSpPr>
            <p:cNvPr id="91" name="Google Shape;91;p8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3922823" y="2422697"/>
            <a:ext cx="398895" cy="170806"/>
            <a:chOff x="0" y="0"/>
            <a:chExt cx="398894" cy="170804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3919116" y="3087811"/>
            <a:ext cx="796554" cy="1283968"/>
            <a:chOff x="0" y="0"/>
            <a:chExt cx="796553" cy="1283966"/>
          </a:xfrm>
        </p:grpSpPr>
        <p:sp>
          <p:nvSpPr>
            <p:cNvPr id="97" name="Google Shape;97;p8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8"/>
          <p:cNvGrpSpPr/>
          <p:nvPr/>
        </p:nvGrpSpPr>
        <p:grpSpPr>
          <a:xfrm>
            <a:off x="143669" y="2861830"/>
            <a:ext cx="612437" cy="198698"/>
            <a:chOff x="0" y="0"/>
            <a:chExt cx="612435" cy="198697"/>
          </a:xfrm>
        </p:grpSpPr>
        <p:sp>
          <p:nvSpPr>
            <p:cNvPr id="120" name="Google Shape;120;p8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8"/>
          <p:cNvGrpSpPr/>
          <p:nvPr/>
        </p:nvGrpSpPr>
        <p:grpSpPr>
          <a:xfrm>
            <a:off x="211211" y="3035106"/>
            <a:ext cx="398903" cy="170811"/>
            <a:chOff x="0" y="0"/>
            <a:chExt cx="398901" cy="170809"/>
          </a:xfrm>
        </p:grpSpPr>
        <p:sp>
          <p:nvSpPr>
            <p:cNvPr id="123" name="Google Shape;123;p8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8"/>
          <p:cNvSpPr/>
          <p:nvPr/>
        </p:nvSpPr>
        <p:spPr>
          <a:xfrm>
            <a:off x="143669" y="3501873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2788093" y="4659223"/>
            <a:ext cx="702541" cy="347881"/>
            <a:chOff x="0" y="0"/>
            <a:chExt cx="702540" cy="347879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2945740" y="4832510"/>
            <a:ext cx="398908" cy="170797"/>
            <a:chOff x="0" y="0"/>
            <a:chExt cx="398907" cy="170796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1527404" y="4574256"/>
            <a:ext cx="702550" cy="347891"/>
            <a:chOff x="0" y="0"/>
            <a:chExt cx="702549" cy="347889"/>
          </a:xfrm>
        </p:grpSpPr>
        <p:sp>
          <p:nvSpPr>
            <p:cNvPr id="133" name="Google Shape;133;p8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1685060" y="4747560"/>
            <a:ext cx="398909" cy="170804"/>
            <a:chOff x="0" y="0"/>
            <a:chExt cx="398907" cy="170803"/>
          </a:xfrm>
        </p:grpSpPr>
        <p:sp>
          <p:nvSpPr>
            <p:cNvPr id="136" name="Google Shape;136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3947891" y="4125925"/>
            <a:ext cx="250928" cy="256923"/>
            <a:chOff x="0" y="0"/>
            <a:chExt cx="250926" cy="256922"/>
          </a:xfrm>
        </p:grpSpPr>
        <p:sp>
          <p:nvSpPr>
            <p:cNvPr id="139" name="Google Shape;139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026207" y="4750780"/>
            <a:ext cx="1689462" cy="1726730"/>
            <a:chOff x="0" y="0"/>
            <a:chExt cx="1689461" cy="1726729"/>
          </a:xfrm>
        </p:grpSpPr>
        <p:sp>
          <p:nvSpPr>
            <p:cNvPr id="143" name="Google Shape;143;p8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237397" y="6130422"/>
            <a:ext cx="250928" cy="256923"/>
            <a:chOff x="0" y="0"/>
            <a:chExt cx="250926" cy="256922"/>
          </a:xfrm>
        </p:grpSpPr>
        <p:sp>
          <p:nvSpPr>
            <p:cNvPr id="166" name="Google Shape;166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1873627" y="2369815"/>
            <a:ext cx="250927" cy="256923"/>
            <a:chOff x="0" y="0"/>
            <a:chExt cx="250926" cy="256922"/>
          </a:xfrm>
        </p:grpSpPr>
        <p:sp>
          <p:nvSpPr>
            <p:cNvPr id="170" name="Google Shape;170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484765" y="3428710"/>
            <a:ext cx="250928" cy="256922"/>
            <a:chOff x="0" y="0"/>
            <a:chExt cx="250927" cy="256921"/>
          </a:xfrm>
        </p:grpSpPr>
        <p:sp>
          <p:nvSpPr>
            <p:cNvPr id="174" name="Google Shape;174;p8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8"/>
          <p:cNvGrpSpPr/>
          <p:nvPr/>
        </p:nvGrpSpPr>
        <p:grpSpPr>
          <a:xfrm>
            <a:off x="2698965" y="1943558"/>
            <a:ext cx="681270" cy="717193"/>
            <a:chOff x="0" y="0"/>
            <a:chExt cx="681268" cy="717192"/>
          </a:xfrm>
        </p:grpSpPr>
        <p:sp>
          <p:nvSpPr>
            <p:cNvPr id="178" name="Google Shape;178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2698965" y="1943558"/>
            <a:ext cx="681270" cy="717193"/>
            <a:chOff x="0" y="0"/>
            <a:chExt cx="681268" cy="717192"/>
          </a:xfrm>
        </p:grpSpPr>
        <p:sp>
          <p:nvSpPr>
            <p:cNvPr id="182" name="Google Shape;182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908983" y="5190768"/>
            <a:ext cx="304137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algn="ctr">
              <a:buClr>
                <a:srgbClr val="FFFFFF"/>
              </a:buClr>
              <a:buSzPts val="1400"/>
            </a:pP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game where you catch things falling from the sky.</a:t>
            </a:r>
            <a:endParaRPr dirty="0"/>
          </a:p>
        </p:txBody>
      </p:sp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1035070" y="1066527"/>
            <a:ext cx="2789201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Catch Game Cards</a:t>
            </a:r>
            <a:endParaRPr sz="2400" dirty="0"/>
          </a:p>
        </p:txBody>
      </p:sp>
      <p:sp>
        <p:nvSpPr>
          <p:cNvPr id="198" name="Google Shape;198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3449579" y="6138862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33C1A214-0FD5-BE47-9A9A-E9E0556F9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28" y="2052743"/>
            <a:ext cx="18146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70D46C2-BBFB-C14C-AD46-0366BB56E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2618" y="2052742"/>
            <a:ext cx="18312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C1E8556-642C-4F4C-B08D-DECD3B7D2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80" y="361141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67A92833-61BA-2B4A-A4E7-B790A0740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1669" y="3610180"/>
            <a:ext cx="181909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8" name="Tekstvak 58">
            <a:extLst>
              <a:ext uri="{FF2B5EF4-FFF2-40B4-BE49-F238E27FC236}">
                <a16:creationId xmlns:a16="http://schemas.microsoft.com/office/drawing/2014/main" id="{BB28C4F2-C051-45F8-8066-8C35B5BAB3CF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81A4"/>
                </a:solidFill>
              </a:rPr>
              <a:t>yyyymmdd</a:t>
            </a:r>
            <a:endParaRPr lang="en-US" sz="600" dirty="0">
              <a:solidFill>
                <a:srgbClr val="0081A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2" name="Google Shape;672;p17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673" name="Google Shape;673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17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677" name="Google Shape;677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7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681" name="Google Shape;681;p17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7"/>
          <p:cNvSpPr/>
          <p:nvPr/>
        </p:nvSpPr>
        <p:spPr>
          <a:xfrm>
            <a:off x="0" y="1128711"/>
            <a:ext cx="4859338" cy="151395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/>
          <p:nvPr/>
        </p:nvSpPr>
        <p:spPr>
          <a:xfrm>
            <a:off x="0" y="2642666"/>
            <a:ext cx="4859338" cy="245606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0" y="262996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5098733"/>
            <a:ext cx="4859338" cy="170529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508603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1941963" y="1640763"/>
            <a:ext cx="1000813" cy="7861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1941965" y="1640764"/>
            <a:ext cx="1000811" cy="786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5" y="0"/>
                </a:moveTo>
                <a:lnTo>
                  <a:pt x="694" y="33"/>
                </a:lnTo>
                <a:lnTo>
                  <a:pt x="206" y="262"/>
                </a:lnTo>
                <a:lnTo>
                  <a:pt x="26" y="883"/>
                </a:lnTo>
                <a:lnTo>
                  <a:pt x="0" y="2094"/>
                </a:lnTo>
                <a:lnTo>
                  <a:pt x="0" y="19506"/>
                </a:lnTo>
                <a:lnTo>
                  <a:pt x="26" y="20717"/>
                </a:lnTo>
                <a:lnTo>
                  <a:pt x="206" y="21338"/>
                </a:lnTo>
                <a:lnTo>
                  <a:pt x="694" y="21567"/>
                </a:lnTo>
                <a:lnTo>
                  <a:pt x="1645" y="21600"/>
                </a:lnTo>
                <a:lnTo>
                  <a:pt x="19955" y="21600"/>
                </a:lnTo>
                <a:lnTo>
                  <a:pt x="20906" y="21567"/>
                </a:lnTo>
                <a:lnTo>
                  <a:pt x="21394" y="21338"/>
                </a:lnTo>
                <a:lnTo>
                  <a:pt x="21574" y="20717"/>
                </a:lnTo>
                <a:lnTo>
                  <a:pt x="21600" y="19506"/>
                </a:lnTo>
                <a:lnTo>
                  <a:pt x="21600" y="2094"/>
                </a:lnTo>
                <a:lnTo>
                  <a:pt x="21574" y="883"/>
                </a:lnTo>
                <a:lnTo>
                  <a:pt x="21394" y="262"/>
                </a:lnTo>
                <a:lnTo>
                  <a:pt x="20906" y="33"/>
                </a:lnTo>
                <a:lnTo>
                  <a:pt x="19955" y="0"/>
                </a:lnTo>
                <a:lnTo>
                  <a:pt x="16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945708" y="1884997"/>
            <a:ext cx="74549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Apple.</a:t>
            </a:r>
            <a:endParaRPr b="1" dirty="0"/>
          </a:p>
        </p:txBody>
      </p:sp>
      <p:sp>
        <p:nvSpPr>
          <p:cNvPr id="693" name="Google Shape;693;p17"/>
          <p:cNvSpPr/>
          <p:nvPr/>
        </p:nvSpPr>
        <p:spPr>
          <a:xfrm>
            <a:off x="1442527" y="3100883"/>
            <a:ext cx="1578962" cy="1802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7"/>
          <p:cNvSpPr txBox="1"/>
          <p:nvPr/>
        </p:nvSpPr>
        <p:spPr>
          <a:xfrm>
            <a:off x="2747169" y="3419158"/>
            <a:ext cx="1740805" cy="1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Bowl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95" name="Google Shape;695;p17"/>
          <p:cNvSpPr txBox="1">
            <a:spLocks noGrp="1"/>
          </p:cNvSpPr>
          <p:nvPr>
            <p:ph type="title"/>
          </p:nvPr>
        </p:nvSpPr>
        <p:spPr>
          <a:xfrm>
            <a:off x="359568" y="419388"/>
            <a:ext cx="404669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Catch It!</a:t>
            </a:r>
            <a:endParaRPr sz="2400"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6" name="Google Shape;696;p17"/>
          <p:cNvSpPr txBox="1"/>
          <p:nvPr/>
        </p:nvSpPr>
        <p:spPr>
          <a:xfrm>
            <a:off x="143669" y="123732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97" name="Google Shape;697;p17"/>
          <p:cNvSpPr txBox="1"/>
          <p:nvPr/>
        </p:nvSpPr>
        <p:spPr>
          <a:xfrm>
            <a:off x="143669" y="275877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98" name="Google Shape;698;p17"/>
          <p:cNvSpPr txBox="1"/>
          <p:nvPr/>
        </p:nvSpPr>
        <p:spPr>
          <a:xfrm>
            <a:off x="143669" y="521242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699" name="Google Shape;699;p17"/>
          <p:cNvSpPr txBox="1"/>
          <p:nvPr/>
        </p:nvSpPr>
        <p:spPr>
          <a:xfrm>
            <a:off x="1791361" y="5971221"/>
            <a:ext cx="12776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a sound from the Sounds Library.</a:t>
            </a:r>
            <a:endParaRPr dirty="0"/>
          </a:p>
        </p:txBody>
      </p:sp>
      <p:sp>
        <p:nvSpPr>
          <p:cNvPr id="700" name="Google Shape;700;p17"/>
          <p:cNvSpPr txBox="1"/>
          <p:nvPr/>
        </p:nvSpPr>
        <p:spPr>
          <a:xfrm>
            <a:off x="390092" y="5815912"/>
            <a:ext cx="1176657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if you want to add a different sound.</a:t>
            </a:r>
            <a:endParaRPr dirty="0"/>
          </a:p>
        </p:txBody>
      </p:sp>
      <p:sp>
        <p:nvSpPr>
          <p:cNvPr id="701" name="Google Shape;701;p17"/>
          <p:cNvSpPr/>
          <p:nvPr/>
        </p:nvSpPr>
        <p:spPr>
          <a:xfrm>
            <a:off x="2494440" y="3508375"/>
            <a:ext cx="227329" cy="2333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13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3016246" y="3929114"/>
            <a:ext cx="15789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dirty="0"/>
          </a:p>
        </p:txBody>
      </p:sp>
      <p:cxnSp>
        <p:nvCxnSpPr>
          <p:cNvPr id="703" name="Google Shape;703;p17"/>
          <p:cNvCxnSpPr/>
          <p:nvPr/>
        </p:nvCxnSpPr>
        <p:spPr>
          <a:xfrm>
            <a:off x="2827437" y="4000552"/>
            <a:ext cx="16409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17"/>
          <p:cNvSpPr/>
          <p:nvPr/>
        </p:nvSpPr>
        <p:spPr>
          <a:xfrm>
            <a:off x="2223471" y="5542978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7"/>
          <p:cNvSpPr/>
          <p:nvPr/>
        </p:nvSpPr>
        <p:spPr>
          <a:xfrm>
            <a:off x="2223471" y="554297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657689" y="5580926"/>
            <a:ext cx="640741" cy="2057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657697" y="5580916"/>
            <a:ext cx="640728" cy="2057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9"/>
                </a:lnTo>
                <a:lnTo>
                  <a:pt x="21388" y="5972"/>
                </a:lnTo>
                <a:lnTo>
                  <a:pt x="20809" y="2889"/>
                </a:lnTo>
                <a:lnTo>
                  <a:pt x="19950" y="797"/>
                </a:lnTo>
                <a:lnTo>
                  <a:pt x="18897" y="0"/>
                </a:lnTo>
                <a:lnTo>
                  <a:pt x="2305" y="11"/>
                </a:lnTo>
                <a:lnTo>
                  <a:pt x="1394" y="1140"/>
                </a:lnTo>
                <a:lnTo>
                  <a:pt x="663" y="3271"/>
                </a:lnTo>
                <a:lnTo>
                  <a:pt x="177" y="6175"/>
                </a:lnTo>
                <a:lnTo>
                  <a:pt x="0" y="9623"/>
                </a:lnTo>
                <a:lnTo>
                  <a:pt x="0" y="9662"/>
                </a:lnTo>
                <a:lnTo>
                  <a:pt x="1" y="9699"/>
                </a:lnTo>
                <a:lnTo>
                  <a:pt x="1" y="9739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677683" y="32210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677683" y="32210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7"/>
          <p:cNvSpPr txBox="1"/>
          <p:nvPr/>
        </p:nvSpPr>
        <p:spPr>
          <a:xfrm>
            <a:off x="809834" y="3580221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711" name="Google Shape;711;p17"/>
          <p:cNvSpPr/>
          <p:nvPr/>
        </p:nvSpPr>
        <p:spPr>
          <a:xfrm>
            <a:off x="747001" y="3239627"/>
            <a:ext cx="346597" cy="287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7"/>
          <p:cNvSpPr txBox="1"/>
          <p:nvPr/>
        </p:nvSpPr>
        <p:spPr>
          <a:xfrm>
            <a:off x="3465268" y="5818822"/>
            <a:ext cx="95631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when you want to add more blocks.</a:t>
            </a:r>
            <a:endParaRPr dirty="0"/>
          </a:p>
        </p:txBody>
      </p:sp>
      <p:sp>
        <p:nvSpPr>
          <p:cNvPr id="713" name="Google Shape;713;p17"/>
          <p:cNvSpPr/>
          <p:nvPr/>
        </p:nvSpPr>
        <p:spPr>
          <a:xfrm>
            <a:off x="3663183" y="5581447"/>
            <a:ext cx="560147" cy="2052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7"/>
          <p:cNvSpPr/>
          <p:nvPr/>
        </p:nvSpPr>
        <p:spPr>
          <a:xfrm>
            <a:off x="3663177" y="5581450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5" name="Google Shape;715;p17"/>
          <p:cNvCxnSpPr/>
          <p:nvPr/>
        </p:nvCxnSpPr>
        <p:spPr>
          <a:xfrm>
            <a:off x="3263106" y="5533134"/>
            <a:ext cx="1" cy="8255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6" name="Google Shape;716;p17"/>
          <p:cNvCxnSpPr/>
          <p:nvPr/>
        </p:nvCxnSpPr>
        <p:spPr>
          <a:xfrm>
            <a:off x="1795939" y="2062162"/>
            <a:ext cx="26162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8"/>
          <p:cNvSpPr txBox="1"/>
          <p:nvPr/>
        </p:nvSpPr>
        <p:spPr>
          <a:xfrm>
            <a:off x="842168" y="6098179"/>
            <a:ext cx="1336229" cy="1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30" name="Google Shape;730;p18"/>
          <p:cNvSpPr txBox="1"/>
          <p:nvPr/>
        </p:nvSpPr>
        <p:spPr>
          <a:xfrm>
            <a:off x="842169" y="1383727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catch the falling sprite.</a:t>
            </a:r>
            <a:endParaRPr dirty="0"/>
          </a:p>
        </p:txBody>
      </p:sp>
      <p:sp>
        <p:nvSpPr>
          <p:cNvPr id="731" name="Google Shape;731;p18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Keep Score</a:t>
            </a:r>
            <a:endParaRPr sz="2400" dirty="0"/>
          </a:p>
        </p:txBody>
      </p:sp>
      <p:sp>
        <p:nvSpPr>
          <p:cNvPr id="732" name="Google Shape;732;p18"/>
          <p:cNvSpPr/>
          <p:nvPr/>
        </p:nvSpPr>
        <p:spPr>
          <a:xfrm>
            <a:off x="1289475" y="2053311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289463" y="205331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322946" y="2083382"/>
            <a:ext cx="608997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1322946" y="2083388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18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737" name="Google Shape;737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18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741" name="Google Shape;741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18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745" name="Google Shape;745;p18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8" name="Google Shape;748;p18"/>
          <p:cNvSpPr/>
          <p:nvPr/>
        </p:nvSpPr>
        <p:spPr>
          <a:xfrm>
            <a:off x="1289475" y="3941609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8"/>
          <p:cNvSpPr/>
          <p:nvPr/>
        </p:nvSpPr>
        <p:spPr>
          <a:xfrm>
            <a:off x="1289463" y="394160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1322946" y="3975352"/>
            <a:ext cx="608997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1322946" y="3975359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Tekstvak 58">
            <a:extLst>
              <a:ext uri="{FF2B5EF4-FFF2-40B4-BE49-F238E27FC236}">
                <a16:creationId xmlns:a16="http://schemas.microsoft.com/office/drawing/2014/main" id="{CC49DF12-8CA8-4625-8130-8BF6E7E70B17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0C0"/>
                </a:solidFill>
              </a:rPr>
              <a:t>yyyymmdd</a:t>
            </a:r>
            <a:endParaRPr lang="en-US" sz="600" dirty="0">
              <a:solidFill>
                <a:srgbClr val="00A0C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7" name="Google Shape;757;p19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758" name="Google Shape;758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762" name="Google Shape;762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19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766" name="Google Shape;766;p19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9"/>
          <p:cNvSpPr/>
          <p:nvPr/>
        </p:nvSpPr>
        <p:spPr>
          <a:xfrm>
            <a:off x="0" y="1128712"/>
            <a:ext cx="4859338" cy="142544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0" y="2554160"/>
            <a:ext cx="4859338" cy="294462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254146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5498783"/>
            <a:ext cx="4859338" cy="130524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548608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 txBox="1"/>
          <p:nvPr/>
        </p:nvSpPr>
        <p:spPr>
          <a:xfrm>
            <a:off x="3284318" y="3593146"/>
            <a:ext cx="11741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reset the score.</a:t>
            </a:r>
            <a:endParaRPr dirty="0"/>
          </a:p>
        </p:txBody>
      </p:sp>
      <p:sp>
        <p:nvSpPr>
          <p:cNvPr id="776" name="Google Shape;776;p19"/>
          <p:cNvSpPr txBox="1"/>
          <p:nvPr/>
        </p:nvSpPr>
        <p:spPr>
          <a:xfrm>
            <a:off x="3284318" y="4385289"/>
            <a:ext cx="9975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increase the score.</a:t>
            </a:r>
            <a:endParaRPr dirty="0"/>
          </a:p>
        </p:txBody>
      </p:sp>
      <p:sp>
        <p:nvSpPr>
          <p:cNvPr id="777" name="Google Shape;777;p19"/>
          <p:cNvSpPr txBox="1">
            <a:spLocks noGrp="1"/>
          </p:cNvSpPr>
          <p:nvPr>
            <p:ph type="title"/>
          </p:nvPr>
        </p:nvSpPr>
        <p:spPr>
          <a:xfrm>
            <a:off x="359569" y="421876"/>
            <a:ext cx="400320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Keep Score</a:t>
            </a:r>
            <a:endParaRPr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871763" y="3270320"/>
            <a:ext cx="1420590" cy="2020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143670" y="2646780"/>
            <a:ext cx="4571999" cy="2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3175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81" name="Google Shape;781;p19"/>
          <p:cNvSpPr txBox="1"/>
          <p:nvPr/>
        </p:nvSpPr>
        <p:spPr>
          <a:xfrm>
            <a:off x="3526440" y="1606381"/>
            <a:ext cx="980440" cy="56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296069" y="1601457"/>
            <a:ext cx="1055696" cy="14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1735535" y="1621621"/>
            <a:ext cx="6261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u="sng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391645" y="1906555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2718594" y="1615775"/>
            <a:ext cx="710260" cy="7173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2718594" y="1615775"/>
            <a:ext cx="710262" cy="7173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07" y="0"/>
                </a:moveTo>
                <a:lnTo>
                  <a:pt x="1819" y="116"/>
                </a:lnTo>
                <a:lnTo>
                  <a:pt x="965" y="525"/>
                </a:lnTo>
                <a:lnTo>
                  <a:pt x="281" y="1317"/>
                </a:lnTo>
                <a:lnTo>
                  <a:pt x="0" y="2581"/>
                </a:lnTo>
                <a:lnTo>
                  <a:pt x="0" y="19019"/>
                </a:lnTo>
                <a:lnTo>
                  <a:pt x="117" y="19799"/>
                </a:lnTo>
                <a:lnTo>
                  <a:pt x="530" y="20644"/>
                </a:lnTo>
                <a:lnTo>
                  <a:pt x="1330" y="21322"/>
                </a:lnTo>
                <a:lnTo>
                  <a:pt x="2607" y="21600"/>
                </a:lnTo>
                <a:lnTo>
                  <a:pt x="18993" y="21600"/>
                </a:lnTo>
                <a:lnTo>
                  <a:pt x="19781" y="21484"/>
                </a:lnTo>
                <a:lnTo>
                  <a:pt x="20635" y="21075"/>
                </a:lnTo>
                <a:lnTo>
                  <a:pt x="21319" y="20284"/>
                </a:lnTo>
                <a:lnTo>
                  <a:pt x="21600" y="19019"/>
                </a:lnTo>
                <a:lnTo>
                  <a:pt x="21600" y="2581"/>
                </a:lnTo>
                <a:lnTo>
                  <a:pt x="21483" y="1801"/>
                </a:lnTo>
                <a:lnTo>
                  <a:pt x="21070" y="956"/>
                </a:lnTo>
                <a:lnTo>
                  <a:pt x="20270" y="278"/>
                </a:lnTo>
                <a:lnTo>
                  <a:pt x="18993" y="0"/>
                </a:lnTo>
                <a:lnTo>
                  <a:pt x="260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7" name="Google Shape;787;p19"/>
          <p:cNvCxnSpPr/>
          <p:nvPr/>
        </p:nvCxnSpPr>
        <p:spPr>
          <a:xfrm>
            <a:off x="2995137" y="1848445"/>
            <a:ext cx="1" cy="68136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8" name="Google Shape;788;p19"/>
          <p:cNvGrpSpPr/>
          <p:nvPr/>
        </p:nvGrpSpPr>
        <p:grpSpPr>
          <a:xfrm>
            <a:off x="3339386" y="2234441"/>
            <a:ext cx="47068" cy="61063"/>
            <a:chOff x="0" y="0"/>
            <a:chExt cx="47067" cy="61062"/>
          </a:xfrm>
        </p:grpSpPr>
        <p:sp>
          <p:nvSpPr>
            <p:cNvPr id="789" name="Google Shape;789;p19"/>
            <p:cNvSpPr/>
            <p:nvPr/>
          </p:nvSpPr>
          <p:spPr>
            <a:xfrm>
              <a:off x="0" y="0"/>
              <a:ext cx="47067" cy="59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8" y="0"/>
                  </a:moveTo>
                  <a:lnTo>
                    <a:pt x="2827" y="37"/>
                  </a:lnTo>
                  <a:lnTo>
                    <a:pt x="542" y="1490"/>
                  </a:lnTo>
                  <a:lnTo>
                    <a:pt x="0" y="2711"/>
                  </a:lnTo>
                  <a:lnTo>
                    <a:pt x="3945" y="20119"/>
                  </a:lnTo>
                  <a:lnTo>
                    <a:pt x="4936" y="21043"/>
                  </a:lnTo>
                  <a:lnTo>
                    <a:pt x="7594" y="21600"/>
                  </a:lnTo>
                  <a:lnTo>
                    <a:pt x="8940" y="21163"/>
                  </a:lnTo>
                  <a:lnTo>
                    <a:pt x="10852" y="18921"/>
                  </a:lnTo>
                  <a:lnTo>
                    <a:pt x="19829" y="18921"/>
                  </a:lnTo>
                  <a:lnTo>
                    <a:pt x="19980" y="18145"/>
                  </a:lnTo>
                  <a:lnTo>
                    <a:pt x="17380" y="14784"/>
                  </a:lnTo>
                  <a:lnTo>
                    <a:pt x="19064" y="14296"/>
                  </a:lnTo>
                  <a:lnTo>
                    <a:pt x="20359" y="13920"/>
                  </a:lnTo>
                  <a:lnTo>
                    <a:pt x="21268" y="12926"/>
                  </a:lnTo>
                  <a:lnTo>
                    <a:pt x="21600" y="10470"/>
                  </a:lnTo>
                  <a:lnTo>
                    <a:pt x="20982" y="9309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23647" y="48361"/>
              <a:ext cx="195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3632" y="19516"/>
                  </a:lnTo>
                  <a:lnTo>
                    <a:pt x="17291" y="21600"/>
                  </a:lnTo>
                  <a:lnTo>
                    <a:pt x="21050" y="1177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19"/>
          <p:cNvGrpSpPr/>
          <p:nvPr/>
        </p:nvGrpSpPr>
        <p:grpSpPr>
          <a:xfrm>
            <a:off x="3337359" y="2232382"/>
            <a:ext cx="51055" cy="68067"/>
            <a:chOff x="0" y="0"/>
            <a:chExt cx="51053" cy="68066"/>
          </a:xfrm>
        </p:grpSpPr>
        <p:sp>
          <p:nvSpPr>
            <p:cNvPr id="792" name="Google Shape;792;p19"/>
            <p:cNvSpPr/>
            <p:nvPr/>
          </p:nvSpPr>
          <p:spPr>
            <a:xfrm>
              <a:off x="25525" y="55365"/>
              <a:ext cx="193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6" y="12916"/>
                  </a:lnTo>
                  <a:lnTo>
                    <a:pt x="5087" y="19007"/>
                  </a:lnTo>
                  <a:lnTo>
                    <a:pt x="8771" y="21374"/>
                  </a:lnTo>
                  <a:lnTo>
                    <a:pt x="9437" y="21600"/>
                  </a:lnTo>
                  <a:lnTo>
                    <a:pt x="12441" y="21600"/>
                  </a:lnTo>
                  <a:lnTo>
                    <a:pt x="14708" y="19007"/>
                  </a:lnTo>
                  <a:lnTo>
                    <a:pt x="21155" y="254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0" y="0"/>
              <a:ext cx="45459" cy="633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0" y="0"/>
                  </a:moveTo>
                  <a:lnTo>
                    <a:pt x="3989" y="47"/>
                  </a:lnTo>
                  <a:lnTo>
                    <a:pt x="760" y="1897"/>
                  </a:lnTo>
                  <a:lnTo>
                    <a:pt x="0" y="3452"/>
                  </a:lnTo>
                  <a:lnTo>
                    <a:pt x="4091" y="19733"/>
                  </a:lnTo>
                  <a:lnTo>
                    <a:pt x="5497" y="20911"/>
                  </a:lnTo>
                  <a:lnTo>
                    <a:pt x="9142" y="21600"/>
                  </a:lnTo>
                  <a:lnTo>
                    <a:pt x="10941" y="21124"/>
                  </a:lnTo>
                  <a:lnTo>
                    <a:pt x="12129" y="20019"/>
                  </a:lnTo>
                  <a:lnTo>
                    <a:pt x="21329" y="20019"/>
                  </a:lnTo>
                  <a:lnTo>
                    <a:pt x="21600" y="19673"/>
                  </a:lnTo>
                  <a:lnTo>
                    <a:pt x="16583" y="19673"/>
                  </a:lnTo>
                  <a:lnTo>
                    <a:pt x="15611" y="19530"/>
                  </a:lnTo>
                  <a:lnTo>
                    <a:pt x="15183" y="19309"/>
                  </a:lnTo>
                  <a:lnTo>
                    <a:pt x="14930" y="19014"/>
                  </a:lnTo>
                  <a:lnTo>
                    <a:pt x="8780" y="19014"/>
                  </a:lnTo>
                  <a:lnTo>
                    <a:pt x="7326" y="18737"/>
                  </a:lnTo>
                  <a:lnTo>
                    <a:pt x="6795" y="18295"/>
                  </a:lnTo>
                  <a:lnTo>
                    <a:pt x="3186" y="3924"/>
                  </a:lnTo>
                  <a:lnTo>
                    <a:pt x="3470" y="3339"/>
                  </a:lnTo>
                  <a:lnTo>
                    <a:pt x="4725" y="2620"/>
                  </a:lnTo>
                  <a:lnTo>
                    <a:pt x="5485" y="2603"/>
                  </a:lnTo>
                  <a:lnTo>
                    <a:pt x="11223" y="2603"/>
                  </a:lnTo>
                  <a:lnTo>
                    <a:pt x="60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11543" y="7632"/>
              <a:ext cx="39510" cy="50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02" y="0"/>
                  </a:moveTo>
                  <a:lnTo>
                    <a:pt x="0" y="0"/>
                  </a:lnTo>
                  <a:lnTo>
                    <a:pt x="17622" y="9729"/>
                  </a:lnTo>
                  <a:lnTo>
                    <a:pt x="17997" y="10430"/>
                  </a:lnTo>
                  <a:lnTo>
                    <a:pt x="17788" y="11970"/>
                  </a:lnTo>
                  <a:lnTo>
                    <a:pt x="17240" y="12562"/>
                  </a:lnTo>
                  <a:lnTo>
                    <a:pt x="12290" y="13987"/>
                  </a:lnTo>
                  <a:lnTo>
                    <a:pt x="15664" y="18306"/>
                  </a:lnTo>
                  <a:lnTo>
                    <a:pt x="12768" y="21600"/>
                  </a:lnTo>
                  <a:lnTo>
                    <a:pt x="18541" y="21600"/>
                  </a:lnTo>
                  <a:lnTo>
                    <a:pt x="18830" y="21194"/>
                  </a:lnTo>
                  <a:lnTo>
                    <a:pt x="19298" y="18816"/>
                  </a:lnTo>
                  <a:lnTo>
                    <a:pt x="19292" y="18306"/>
                  </a:lnTo>
                  <a:lnTo>
                    <a:pt x="19024" y="17204"/>
                  </a:lnTo>
                  <a:lnTo>
                    <a:pt x="17809" y="15648"/>
                  </a:lnTo>
                  <a:lnTo>
                    <a:pt x="19732" y="14979"/>
                  </a:lnTo>
                  <a:lnTo>
                    <a:pt x="21072" y="13444"/>
                  </a:lnTo>
                  <a:lnTo>
                    <a:pt x="21600" y="9608"/>
                  </a:lnTo>
                  <a:lnTo>
                    <a:pt x="20594" y="7728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8477" y="44824"/>
              <a:ext cx="1294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6" y="0"/>
                  </a:moveTo>
                  <a:lnTo>
                    <a:pt x="2480" y="201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96" name="Google Shape;796;p19"/>
          <p:cNvCxnSpPr/>
          <p:nvPr/>
        </p:nvCxnSpPr>
        <p:spPr>
          <a:xfrm>
            <a:off x="2806858" y="1884488"/>
            <a:ext cx="138685" cy="1"/>
          </a:xfrm>
          <a:prstGeom prst="straightConnector1">
            <a:avLst/>
          </a:prstGeom>
          <a:noFill/>
          <a:ln w="58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p19"/>
          <p:cNvSpPr txBox="1"/>
          <p:nvPr/>
        </p:nvSpPr>
        <p:spPr>
          <a:xfrm>
            <a:off x="2798213" y="1829688"/>
            <a:ext cx="17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39598"/>
              </a:buClr>
              <a:buSzPts val="500"/>
            </a:pPr>
            <a:r>
              <a:rPr lang="en-US" sz="500">
                <a:solidFill>
                  <a:srgbClr val="939598"/>
                </a:solidFill>
              </a:rPr>
              <a:t>Score</a:t>
            </a:r>
            <a:endParaRPr/>
          </a:p>
        </p:txBody>
      </p:sp>
      <p:sp>
        <p:nvSpPr>
          <p:cNvPr id="798" name="Google Shape;798;p19"/>
          <p:cNvSpPr/>
          <p:nvPr/>
        </p:nvSpPr>
        <p:spPr>
          <a:xfrm>
            <a:off x="1440345" y="1614945"/>
            <a:ext cx="1128980" cy="7190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1440345" y="1614945"/>
            <a:ext cx="1128980" cy="7190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0" y="0"/>
                </a:moveTo>
                <a:lnTo>
                  <a:pt x="1144" y="116"/>
                </a:lnTo>
                <a:lnTo>
                  <a:pt x="607" y="524"/>
                </a:lnTo>
                <a:lnTo>
                  <a:pt x="176" y="1314"/>
                </a:lnTo>
                <a:lnTo>
                  <a:pt x="0" y="2575"/>
                </a:lnTo>
                <a:lnTo>
                  <a:pt x="0" y="19025"/>
                </a:lnTo>
                <a:lnTo>
                  <a:pt x="74" y="19803"/>
                </a:lnTo>
                <a:lnTo>
                  <a:pt x="334" y="20646"/>
                </a:lnTo>
                <a:lnTo>
                  <a:pt x="837" y="21323"/>
                </a:lnTo>
                <a:lnTo>
                  <a:pt x="1640" y="21600"/>
                </a:lnTo>
                <a:lnTo>
                  <a:pt x="19960" y="21600"/>
                </a:lnTo>
                <a:lnTo>
                  <a:pt x="20456" y="21484"/>
                </a:lnTo>
                <a:lnTo>
                  <a:pt x="20993" y="21076"/>
                </a:lnTo>
                <a:lnTo>
                  <a:pt x="21424" y="20286"/>
                </a:lnTo>
                <a:lnTo>
                  <a:pt x="21600" y="19025"/>
                </a:lnTo>
                <a:lnTo>
                  <a:pt x="21600" y="2575"/>
                </a:lnTo>
                <a:lnTo>
                  <a:pt x="21526" y="1797"/>
                </a:lnTo>
                <a:lnTo>
                  <a:pt x="21266" y="954"/>
                </a:lnTo>
                <a:lnTo>
                  <a:pt x="20763" y="277"/>
                </a:lnTo>
                <a:lnTo>
                  <a:pt x="19960" y="0"/>
                </a:lnTo>
                <a:lnTo>
                  <a:pt x="16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0" name="Google Shape;800;p19"/>
          <p:cNvCxnSpPr/>
          <p:nvPr/>
        </p:nvCxnSpPr>
        <p:spPr>
          <a:xfrm flipH="1">
            <a:off x="1335660" y="1699405"/>
            <a:ext cx="1998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1" name="Google Shape;801;p19"/>
          <p:cNvSpPr/>
          <p:nvPr/>
        </p:nvSpPr>
        <p:spPr>
          <a:xfrm>
            <a:off x="671908" y="3188708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/>
          <p:nvPr/>
        </p:nvSpPr>
        <p:spPr>
          <a:xfrm>
            <a:off x="671908" y="3188708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9"/>
          <p:cNvSpPr txBox="1"/>
          <p:nvPr/>
        </p:nvSpPr>
        <p:spPr>
          <a:xfrm>
            <a:off x="820315" y="3563767"/>
            <a:ext cx="1885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500"/>
            </a:pPr>
            <a:r>
              <a:rPr lang="en-US" sz="5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804" name="Google Shape;804;p19"/>
          <p:cNvSpPr/>
          <p:nvPr/>
        </p:nvSpPr>
        <p:spPr>
          <a:xfrm>
            <a:off x="741226" y="3207301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573359" y="4055211"/>
            <a:ext cx="10134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806" name="Google Shape;806;p19"/>
          <p:cNvSpPr/>
          <p:nvPr/>
        </p:nvSpPr>
        <p:spPr>
          <a:xfrm>
            <a:off x="1832768" y="3687444"/>
            <a:ext cx="68582" cy="802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7" name="Google Shape;807;p19"/>
          <p:cNvCxnSpPr/>
          <p:nvPr/>
        </p:nvCxnSpPr>
        <p:spPr>
          <a:xfrm>
            <a:off x="1665590" y="4088600"/>
            <a:ext cx="18288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8" name="Google Shape;808;p19"/>
          <p:cNvCxnSpPr/>
          <p:nvPr/>
        </p:nvCxnSpPr>
        <p:spPr>
          <a:xfrm>
            <a:off x="2786540" y="3687762"/>
            <a:ext cx="4826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9" name="Google Shape;809;p19"/>
          <p:cNvCxnSpPr/>
          <p:nvPr/>
        </p:nvCxnSpPr>
        <p:spPr>
          <a:xfrm>
            <a:off x="3030380" y="4490405"/>
            <a:ext cx="2159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p19"/>
          <p:cNvSpPr/>
          <p:nvPr/>
        </p:nvSpPr>
        <p:spPr>
          <a:xfrm>
            <a:off x="1335659" y="1741489"/>
            <a:ext cx="424968" cy="270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2161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2306517" y="1716735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9"/>
          <p:cNvSpPr txBox="1"/>
          <p:nvPr/>
        </p:nvSpPr>
        <p:spPr>
          <a:xfrm>
            <a:off x="143669" y="5609737"/>
            <a:ext cx="4572000" cy="2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3" name="Google Shape;813;p19"/>
          <p:cNvSpPr/>
          <p:nvPr/>
        </p:nvSpPr>
        <p:spPr>
          <a:xfrm>
            <a:off x="931684" y="5920367"/>
            <a:ext cx="568707" cy="3612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9"/>
          <p:cNvSpPr/>
          <p:nvPr/>
        </p:nvSpPr>
        <p:spPr>
          <a:xfrm>
            <a:off x="931684" y="5920366"/>
            <a:ext cx="568707" cy="3612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56" y="0"/>
                </a:moveTo>
                <a:lnTo>
                  <a:pt x="2272" y="231"/>
                </a:lnTo>
                <a:lnTo>
                  <a:pt x="1206" y="1043"/>
                </a:lnTo>
                <a:lnTo>
                  <a:pt x="350" y="2615"/>
                </a:lnTo>
                <a:lnTo>
                  <a:pt x="0" y="5126"/>
                </a:lnTo>
                <a:lnTo>
                  <a:pt x="0" y="16474"/>
                </a:lnTo>
                <a:lnTo>
                  <a:pt x="147" y="18023"/>
                </a:lnTo>
                <a:lnTo>
                  <a:pt x="662" y="19702"/>
                </a:lnTo>
                <a:lnTo>
                  <a:pt x="1661" y="21048"/>
                </a:lnTo>
                <a:lnTo>
                  <a:pt x="3256" y="21600"/>
                </a:lnTo>
                <a:lnTo>
                  <a:pt x="18344" y="21600"/>
                </a:lnTo>
                <a:lnTo>
                  <a:pt x="19328" y="21369"/>
                </a:lnTo>
                <a:lnTo>
                  <a:pt x="20394" y="20557"/>
                </a:lnTo>
                <a:lnTo>
                  <a:pt x="21250" y="18985"/>
                </a:lnTo>
                <a:lnTo>
                  <a:pt x="21600" y="16474"/>
                </a:lnTo>
                <a:lnTo>
                  <a:pt x="21600" y="5126"/>
                </a:lnTo>
                <a:lnTo>
                  <a:pt x="21453" y="3577"/>
                </a:lnTo>
                <a:lnTo>
                  <a:pt x="20938" y="1898"/>
                </a:lnTo>
                <a:lnTo>
                  <a:pt x="19939" y="552"/>
                </a:lnTo>
                <a:lnTo>
                  <a:pt x="18344" y="0"/>
                </a:lnTo>
                <a:lnTo>
                  <a:pt x="325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812;p19">
            <a:extLst>
              <a:ext uri="{FF2B5EF4-FFF2-40B4-BE49-F238E27FC236}">
                <a16:creationId xmlns:a16="http://schemas.microsoft.com/office/drawing/2014/main" id="{1C485757-62E8-D943-9AEE-2CC8330C4345}"/>
              </a:ext>
            </a:extLst>
          </p:cNvPr>
          <p:cNvSpPr txBox="1"/>
          <p:nvPr/>
        </p:nvSpPr>
        <p:spPr>
          <a:xfrm>
            <a:off x="1607979" y="5844596"/>
            <a:ext cx="2985770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spcBef>
                <a:spcPts val="8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  <a:p>
            <a:pPr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catch apples to score points!</a:t>
            </a:r>
            <a:endParaRPr dirty="0"/>
          </a:p>
        </p:txBody>
      </p:sp>
      <p:sp>
        <p:nvSpPr>
          <p:cNvPr id="62" name="Google Shape;780;p19">
            <a:extLst>
              <a:ext uri="{FF2B5EF4-FFF2-40B4-BE49-F238E27FC236}">
                <a16:creationId xmlns:a16="http://schemas.microsoft.com/office/drawing/2014/main" id="{BF8F527B-BA0E-B04C-8095-857D45B2B09B}"/>
              </a:ext>
            </a:extLst>
          </p:cNvPr>
          <p:cNvSpPr txBox="1"/>
          <p:nvPr/>
        </p:nvSpPr>
        <p:spPr>
          <a:xfrm>
            <a:off x="143668" y="2930949"/>
            <a:ext cx="4571998" cy="2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two new blocks to your code: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0"/>
          <p:cNvSpPr txBox="1"/>
          <p:nvPr/>
        </p:nvSpPr>
        <p:spPr>
          <a:xfrm>
            <a:off x="842168" y="6129337"/>
            <a:ext cx="14351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825" name="Google Shape;825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828" name="Google Shape;828;p20"/>
          <p:cNvSpPr txBox="1"/>
          <p:nvPr/>
        </p:nvSpPr>
        <p:spPr>
          <a:xfrm>
            <a:off x="842169" y="1307527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extra points when you catch a golden sprite.</a:t>
            </a:r>
            <a:endParaRPr dirty="0"/>
          </a:p>
        </p:txBody>
      </p:sp>
      <p:sp>
        <p:nvSpPr>
          <p:cNvPr id="829" name="Google Shape;829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sz="2400" dirty="0"/>
              <a:t>Bonus Points</a:t>
            </a:r>
            <a:endParaRPr sz="2400" dirty="0"/>
          </a:p>
        </p:txBody>
      </p:sp>
      <p:sp>
        <p:nvSpPr>
          <p:cNvPr id="830" name="Google Shape;830;p20"/>
          <p:cNvSpPr/>
          <p:nvPr/>
        </p:nvSpPr>
        <p:spPr>
          <a:xfrm>
            <a:off x="1289475" y="2053311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0"/>
          <p:cNvSpPr/>
          <p:nvPr/>
        </p:nvSpPr>
        <p:spPr>
          <a:xfrm>
            <a:off x="1289463" y="205331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0"/>
          <p:cNvSpPr/>
          <p:nvPr/>
        </p:nvSpPr>
        <p:spPr>
          <a:xfrm>
            <a:off x="1329442" y="2083496"/>
            <a:ext cx="608991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0"/>
          <p:cNvSpPr/>
          <p:nvPr/>
        </p:nvSpPr>
        <p:spPr>
          <a:xfrm>
            <a:off x="1329442" y="2083502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4" name="Google Shape;834;p20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835" name="Google Shape;835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20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839" name="Google Shape;839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20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843" name="Google Shape;843;p2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6" name="Google Shape;846;p20"/>
          <p:cNvSpPr/>
          <p:nvPr/>
        </p:nvSpPr>
        <p:spPr>
          <a:xfrm>
            <a:off x="1289475" y="3941609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0"/>
          <p:cNvSpPr/>
          <p:nvPr/>
        </p:nvSpPr>
        <p:spPr>
          <a:xfrm>
            <a:off x="1289463" y="394160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0"/>
          <p:cNvSpPr/>
          <p:nvPr/>
        </p:nvSpPr>
        <p:spPr>
          <a:xfrm>
            <a:off x="1329442" y="3975352"/>
            <a:ext cx="608991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0"/>
          <p:cNvSpPr/>
          <p:nvPr/>
        </p:nvSpPr>
        <p:spPr>
          <a:xfrm>
            <a:off x="1329442" y="3975359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Tekstvak 58">
            <a:extLst>
              <a:ext uri="{FF2B5EF4-FFF2-40B4-BE49-F238E27FC236}">
                <a16:creationId xmlns:a16="http://schemas.microsoft.com/office/drawing/2014/main" id="{C594D4EA-CCB3-4443-8CF7-8183EDB01B11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0C0"/>
                </a:solidFill>
              </a:rPr>
              <a:t>yyyymmdd</a:t>
            </a:r>
            <a:endParaRPr lang="en-US" sz="600" dirty="0">
              <a:solidFill>
                <a:srgbClr val="00A0C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"/>
          <p:cNvSpPr/>
          <p:nvPr/>
        </p:nvSpPr>
        <p:spPr>
          <a:xfrm>
            <a:off x="0" y="0"/>
            <a:ext cx="4859335" cy="1128712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1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856" name="Google Shape;856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21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860" name="Google Shape;860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21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864" name="Google Shape;864;p2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21"/>
          <p:cNvSpPr/>
          <p:nvPr/>
        </p:nvSpPr>
        <p:spPr>
          <a:xfrm>
            <a:off x="0" y="1128712"/>
            <a:ext cx="4859335" cy="20193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1"/>
          <p:cNvSpPr/>
          <p:nvPr/>
        </p:nvSpPr>
        <p:spPr>
          <a:xfrm>
            <a:off x="0" y="1116012"/>
            <a:ext cx="4859335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1"/>
          <p:cNvSpPr/>
          <p:nvPr/>
        </p:nvSpPr>
        <p:spPr>
          <a:xfrm>
            <a:off x="0" y="3148012"/>
            <a:ext cx="4859335" cy="271993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/>
          <p:nvPr/>
        </p:nvSpPr>
        <p:spPr>
          <a:xfrm>
            <a:off x="0" y="3135312"/>
            <a:ext cx="4859335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1"/>
          <p:cNvSpPr/>
          <p:nvPr/>
        </p:nvSpPr>
        <p:spPr>
          <a:xfrm>
            <a:off x="1401926" y="3813299"/>
            <a:ext cx="1356066" cy="19287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1"/>
          <p:cNvSpPr/>
          <p:nvPr/>
        </p:nvSpPr>
        <p:spPr>
          <a:xfrm>
            <a:off x="0" y="5867945"/>
            <a:ext cx="4859335" cy="93608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1"/>
          <p:cNvSpPr/>
          <p:nvPr/>
        </p:nvSpPr>
        <p:spPr>
          <a:xfrm>
            <a:off x="0" y="5855232"/>
            <a:ext cx="4859335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/>
          <p:nvPr/>
        </p:nvSpPr>
        <p:spPr>
          <a:xfrm>
            <a:off x="481273" y="1875878"/>
            <a:ext cx="1507078" cy="9207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1"/>
          <p:cNvSpPr/>
          <p:nvPr/>
        </p:nvSpPr>
        <p:spPr>
          <a:xfrm>
            <a:off x="481278" y="1875883"/>
            <a:ext cx="1507072" cy="9207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" y="0"/>
                </a:moveTo>
                <a:lnTo>
                  <a:pt x="461" y="28"/>
                </a:lnTo>
                <a:lnTo>
                  <a:pt x="137" y="223"/>
                </a:lnTo>
                <a:lnTo>
                  <a:pt x="17" y="754"/>
                </a:lnTo>
                <a:lnTo>
                  <a:pt x="0" y="1788"/>
                </a:lnTo>
                <a:lnTo>
                  <a:pt x="0" y="19812"/>
                </a:lnTo>
                <a:lnTo>
                  <a:pt x="17" y="20846"/>
                </a:lnTo>
                <a:lnTo>
                  <a:pt x="137" y="21377"/>
                </a:lnTo>
                <a:lnTo>
                  <a:pt x="461" y="21572"/>
                </a:lnTo>
                <a:lnTo>
                  <a:pt x="1092" y="21600"/>
                </a:lnTo>
                <a:lnTo>
                  <a:pt x="20508" y="21600"/>
                </a:lnTo>
                <a:lnTo>
                  <a:pt x="21139" y="21572"/>
                </a:lnTo>
                <a:lnTo>
                  <a:pt x="21463" y="21377"/>
                </a:lnTo>
                <a:lnTo>
                  <a:pt x="21583" y="20846"/>
                </a:lnTo>
                <a:lnTo>
                  <a:pt x="21600" y="19812"/>
                </a:lnTo>
                <a:lnTo>
                  <a:pt x="21600" y="1788"/>
                </a:lnTo>
                <a:lnTo>
                  <a:pt x="21583" y="754"/>
                </a:lnTo>
                <a:lnTo>
                  <a:pt x="21463" y="223"/>
                </a:lnTo>
                <a:lnTo>
                  <a:pt x="21139" y="28"/>
                </a:lnTo>
                <a:lnTo>
                  <a:pt x="20508" y="0"/>
                </a:lnTo>
                <a:lnTo>
                  <a:pt x="109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 txBox="1"/>
          <p:nvPr/>
        </p:nvSpPr>
        <p:spPr>
          <a:xfrm>
            <a:off x="2454640" y="2718433"/>
            <a:ext cx="2033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tools to make your bonus sprite look different.</a:t>
            </a:r>
            <a:endParaRPr dirty="0"/>
          </a:p>
        </p:txBody>
      </p:sp>
      <p:sp>
        <p:nvSpPr>
          <p:cNvPr id="877" name="Google Shape;877;p21"/>
          <p:cNvSpPr txBox="1"/>
          <p:nvPr/>
        </p:nvSpPr>
        <p:spPr>
          <a:xfrm>
            <a:off x="484027" y="1430815"/>
            <a:ext cx="1592582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duplicate your sprite,</a:t>
            </a:r>
            <a:endParaRPr dirty="0"/>
          </a:p>
          <a:p>
            <a:pPr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(Mac: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control+click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).</a:t>
            </a:r>
            <a:endParaRPr dirty="0"/>
          </a:p>
        </p:txBody>
      </p:sp>
      <p:cxnSp>
        <p:nvCxnSpPr>
          <p:cNvPr id="878" name="Google Shape;878;p21"/>
          <p:cNvCxnSpPr/>
          <p:nvPr/>
        </p:nvCxnSpPr>
        <p:spPr>
          <a:xfrm flipH="1">
            <a:off x="2251869" y="1538287"/>
            <a:ext cx="1" cy="144938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9" name="Google Shape;879;p21"/>
          <p:cNvSpPr txBox="1"/>
          <p:nvPr/>
        </p:nvSpPr>
        <p:spPr>
          <a:xfrm>
            <a:off x="2750225" y="4836147"/>
            <a:ext cx="1800424" cy="27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points you get for catching a bonus sprite.</a:t>
            </a:r>
            <a:endParaRPr dirty="0"/>
          </a:p>
        </p:txBody>
      </p:sp>
      <p:sp>
        <p:nvSpPr>
          <p:cNvPr id="880" name="Google Shape;880;p21"/>
          <p:cNvSpPr txBox="1">
            <a:spLocks noGrp="1"/>
          </p:cNvSpPr>
          <p:nvPr>
            <p:ph type="title"/>
          </p:nvPr>
        </p:nvSpPr>
        <p:spPr>
          <a:xfrm>
            <a:off x="359568" y="436660"/>
            <a:ext cx="4191081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Bonus Points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81" name="Google Shape;881;p21"/>
          <p:cNvSpPr txBox="1"/>
          <p:nvPr/>
        </p:nvSpPr>
        <p:spPr>
          <a:xfrm>
            <a:off x="143670" y="123732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82" name="Google Shape;882;p21"/>
          <p:cNvSpPr txBox="1"/>
          <p:nvPr/>
        </p:nvSpPr>
        <p:spPr>
          <a:xfrm>
            <a:off x="143670" y="6153529"/>
            <a:ext cx="4572000" cy="2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bonus sprite to increase your score!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2487044" y="1898235"/>
            <a:ext cx="1170496" cy="798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2487045" y="1898234"/>
            <a:ext cx="1170497" cy="7986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6" y="0"/>
                </a:moveTo>
                <a:lnTo>
                  <a:pt x="593" y="32"/>
                </a:lnTo>
                <a:lnTo>
                  <a:pt x="176" y="258"/>
                </a:lnTo>
                <a:lnTo>
                  <a:pt x="22" y="869"/>
                </a:lnTo>
                <a:lnTo>
                  <a:pt x="0" y="2061"/>
                </a:lnTo>
                <a:lnTo>
                  <a:pt x="0" y="19539"/>
                </a:lnTo>
                <a:lnTo>
                  <a:pt x="22" y="20731"/>
                </a:lnTo>
                <a:lnTo>
                  <a:pt x="176" y="21342"/>
                </a:lnTo>
                <a:lnTo>
                  <a:pt x="593" y="21568"/>
                </a:lnTo>
                <a:lnTo>
                  <a:pt x="1406" y="21600"/>
                </a:lnTo>
                <a:lnTo>
                  <a:pt x="20194" y="21600"/>
                </a:lnTo>
                <a:lnTo>
                  <a:pt x="21007" y="21568"/>
                </a:lnTo>
                <a:lnTo>
                  <a:pt x="21424" y="21342"/>
                </a:lnTo>
                <a:lnTo>
                  <a:pt x="21578" y="20731"/>
                </a:lnTo>
                <a:lnTo>
                  <a:pt x="21600" y="19539"/>
                </a:lnTo>
                <a:lnTo>
                  <a:pt x="21600" y="2061"/>
                </a:lnTo>
                <a:lnTo>
                  <a:pt x="21578" y="869"/>
                </a:lnTo>
                <a:lnTo>
                  <a:pt x="21424" y="258"/>
                </a:lnTo>
                <a:lnTo>
                  <a:pt x="21007" y="32"/>
                </a:lnTo>
                <a:lnTo>
                  <a:pt x="20194" y="0"/>
                </a:lnTo>
                <a:lnTo>
                  <a:pt x="1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1"/>
          <p:cNvSpPr/>
          <p:nvPr/>
        </p:nvSpPr>
        <p:spPr>
          <a:xfrm>
            <a:off x="3508357" y="2103586"/>
            <a:ext cx="137160" cy="114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1"/>
          <p:cNvSpPr txBox="1"/>
          <p:nvPr/>
        </p:nvSpPr>
        <p:spPr>
          <a:xfrm>
            <a:off x="3189130" y="1701921"/>
            <a:ext cx="12433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87" name="Google Shape;887;p21"/>
          <p:cNvSpPr/>
          <p:nvPr/>
        </p:nvSpPr>
        <p:spPr>
          <a:xfrm>
            <a:off x="2472583" y="1626654"/>
            <a:ext cx="674459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1"/>
          <p:cNvSpPr/>
          <p:nvPr/>
        </p:nvSpPr>
        <p:spPr>
          <a:xfrm>
            <a:off x="2472578" y="1626657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1"/>
          <p:cNvSpPr txBox="1"/>
          <p:nvPr/>
        </p:nvSpPr>
        <p:spPr>
          <a:xfrm>
            <a:off x="2262474" y="3582739"/>
            <a:ext cx="2371088" cy="22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39598"/>
              </a:buClr>
              <a:buSzPts val="14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90" name="Google Shape;890;p21"/>
          <p:cNvSpPr/>
          <p:nvPr/>
        </p:nvSpPr>
        <p:spPr>
          <a:xfrm>
            <a:off x="1620222" y="3549394"/>
            <a:ext cx="560159" cy="205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21"/>
          <p:cNvSpPr/>
          <p:nvPr/>
        </p:nvSpPr>
        <p:spPr>
          <a:xfrm>
            <a:off x="1620216" y="3549412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21"/>
          <p:cNvSpPr/>
          <p:nvPr/>
        </p:nvSpPr>
        <p:spPr>
          <a:xfrm>
            <a:off x="677683" y="39195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21"/>
          <p:cNvSpPr/>
          <p:nvPr/>
        </p:nvSpPr>
        <p:spPr>
          <a:xfrm>
            <a:off x="677683" y="39195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21"/>
          <p:cNvSpPr txBox="1"/>
          <p:nvPr/>
        </p:nvSpPr>
        <p:spPr>
          <a:xfrm>
            <a:off x="788180" y="4291421"/>
            <a:ext cx="2641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Apple2</a:t>
            </a:r>
            <a:endParaRPr/>
          </a:p>
        </p:txBody>
      </p:sp>
      <p:sp>
        <p:nvSpPr>
          <p:cNvPr id="895" name="Google Shape;895;p21"/>
          <p:cNvSpPr/>
          <p:nvPr/>
        </p:nvSpPr>
        <p:spPr>
          <a:xfrm>
            <a:off x="746943" y="3938128"/>
            <a:ext cx="346724" cy="3613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6" name="Google Shape;896;p21"/>
          <p:cNvCxnSpPr/>
          <p:nvPr/>
        </p:nvCxnSpPr>
        <p:spPr>
          <a:xfrm flipH="1">
            <a:off x="798989" y="1801813"/>
            <a:ext cx="1" cy="590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21"/>
          <p:cNvSpPr/>
          <p:nvPr/>
        </p:nvSpPr>
        <p:spPr>
          <a:xfrm>
            <a:off x="927238" y="2433805"/>
            <a:ext cx="107532" cy="1130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1"/>
          <p:cNvSpPr/>
          <p:nvPr/>
        </p:nvSpPr>
        <p:spPr>
          <a:xfrm>
            <a:off x="1102735" y="2204718"/>
            <a:ext cx="749783" cy="54798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1"/>
          <p:cNvSpPr/>
          <p:nvPr/>
        </p:nvSpPr>
        <p:spPr>
          <a:xfrm>
            <a:off x="1102738" y="2204719"/>
            <a:ext cx="749783" cy="5479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1"/>
          <p:cNvSpPr txBox="1"/>
          <p:nvPr/>
        </p:nvSpPr>
        <p:spPr>
          <a:xfrm>
            <a:off x="481262" y="2886073"/>
            <a:ext cx="1507078" cy="1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901" name="Google Shape;901;p21"/>
          <p:cNvCxnSpPr/>
          <p:nvPr/>
        </p:nvCxnSpPr>
        <p:spPr>
          <a:xfrm flipH="1">
            <a:off x="1483519" y="2341563"/>
            <a:ext cx="1" cy="53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4E56A71-722B-9A42-8D35-232DBC0868DA}"/>
              </a:ext>
            </a:extLst>
          </p:cNvPr>
          <p:cNvSpPr/>
          <p:nvPr/>
        </p:nvSpPr>
        <p:spPr>
          <a:xfrm>
            <a:off x="143671" y="5903046"/>
            <a:ext cx="4571999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7779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1" name="Google Shape;889;p21">
            <a:extLst>
              <a:ext uri="{FF2B5EF4-FFF2-40B4-BE49-F238E27FC236}">
                <a16:creationId xmlns:a16="http://schemas.microsoft.com/office/drawing/2014/main" id="{E36C7750-81F0-48DB-9E19-4A15A99432EE}"/>
              </a:ext>
            </a:extLst>
          </p:cNvPr>
          <p:cNvSpPr txBox="1"/>
          <p:nvPr/>
        </p:nvSpPr>
        <p:spPr>
          <a:xfrm>
            <a:off x="143669" y="3255297"/>
            <a:ext cx="4571999" cy="26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15120E-F637-4A1F-A3F2-BD21F478D5E7}"/>
              </a:ext>
            </a:extLst>
          </p:cNvPr>
          <p:cNvCxnSpPr/>
          <p:nvPr/>
        </p:nvCxnSpPr>
        <p:spPr>
          <a:xfrm>
            <a:off x="2552105" y="4978554"/>
            <a:ext cx="198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2"/>
          <p:cNvSpPr txBox="1"/>
          <p:nvPr/>
        </p:nvSpPr>
        <p:spPr>
          <a:xfrm>
            <a:off x="842168" y="6129337"/>
            <a:ext cx="1336229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912" name="Google Shape;912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915" name="Google Shape;915;p22"/>
          <p:cNvSpPr txBox="1"/>
          <p:nvPr/>
        </p:nvSpPr>
        <p:spPr>
          <a:xfrm>
            <a:off x="842169" y="1307527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display a winning message!</a:t>
            </a:r>
            <a:endParaRPr dirty="0"/>
          </a:p>
        </p:txBody>
      </p:sp>
      <p:sp>
        <p:nvSpPr>
          <p:cNvPr id="916" name="Google Shape;916;p22"/>
          <p:cNvSpPr txBox="1">
            <a:spLocks noGrp="1"/>
          </p:cNvSpPr>
          <p:nvPr>
            <p:ph type="title"/>
          </p:nvPr>
        </p:nvSpPr>
        <p:spPr>
          <a:xfrm>
            <a:off x="143669" y="6093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You Win!</a:t>
            </a:r>
            <a:endParaRPr sz="2400" dirty="0"/>
          </a:p>
        </p:txBody>
      </p:sp>
      <p:grpSp>
        <p:nvGrpSpPr>
          <p:cNvPr id="917" name="Google Shape;917;p22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918" name="Google Shape;918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22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922" name="Google Shape;922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22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926" name="Google Shape;926;p2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22"/>
          <p:cNvSpPr/>
          <p:nvPr/>
        </p:nvSpPr>
        <p:spPr>
          <a:xfrm>
            <a:off x="911991" y="2721102"/>
            <a:ext cx="3035354" cy="2274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2"/>
          <p:cNvSpPr/>
          <p:nvPr/>
        </p:nvSpPr>
        <p:spPr>
          <a:xfrm>
            <a:off x="911993" y="2721101"/>
            <a:ext cx="3035351" cy="2274786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kstvak 58">
            <a:extLst>
              <a:ext uri="{FF2B5EF4-FFF2-40B4-BE49-F238E27FC236}">
                <a16:creationId xmlns:a16="http://schemas.microsoft.com/office/drawing/2014/main" id="{1ED287B2-4F2E-4CF2-B43D-D906886E4BB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0C0"/>
                </a:solidFill>
              </a:rPr>
              <a:t>yyyymmdd</a:t>
            </a:r>
            <a:endParaRPr lang="en-US" sz="600" dirty="0">
              <a:solidFill>
                <a:srgbClr val="00A0C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6" name="Google Shape;936;p23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937" name="Google Shape;937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23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941" name="Google Shape;941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23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945" name="Google Shape;945;p2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" name="Google Shape;948;p23"/>
          <p:cNvSpPr/>
          <p:nvPr/>
        </p:nvSpPr>
        <p:spPr>
          <a:xfrm>
            <a:off x="0" y="1128712"/>
            <a:ext cx="4859338" cy="2171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23"/>
          <p:cNvSpPr txBox="1">
            <a:spLocks noGrp="1"/>
          </p:cNvSpPr>
          <p:nvPr>
            <p:ph type="title"/>
          </p:nvPr>
        </p:nvSpPr>
        <p:spPr>
          <a:xfrm>
            <a:off x="359569" y="436660"/>
            <a:ext cx="3388361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You Win!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52" name="Google Shape;952;p23"/>
          <p:cNvSpPr txBox="1"/>
          <p:nvPr/>
        </p:nvSpPr>
        <p:spPr>
          <a:xfrm>
            <a:off x="841371" y="2795754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64768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dirty="0"/>
          </a:p>
        </p:txBody>
      </p:sp>
      <p:sp>
        <p:nvSpPr>
          <p:cNvPr id="953" name="Google Shape;953;p23"/>
          <p:cNvSpPr/>
          <p:nvPr/>
        </p:nvSpPr>
        <p:spPr>
          <a:xfrm>
            <a:off x="2509550" y="2048483"/>
            <a:ext cx="1719454" cy="6458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3"/>
          <p:cNvSpPr/>
          <p:nvPr/>
        </p:nvSpPr>
        <p:spPr>
          <a:xfrm>
            <a:off x="2509549" y="2039559"/>
            <a:ext cx="1719454" cy="65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" y="0"/>
                </a:moveTo>
                <a:lnTo>
                  <a:pt x="404" y="39"/>
                </a:lnTo>
                <a:lnTo>
                  <a:pt x="120" y="314"/>
                </a:lnTo>
                <a:lnTo>
                  <a:pt x="15" y="1060"/>
                </a:lnTo>
                <a:lnTo>
                  <a:pt x="0" y="2514"/>
                </a:lnTo>
                <a:lnTo>
                  <a:pt x="0" y="19086"/>
                </a:lnTo>
                <a:lnTo>
                  <a:pt x="15" y="20540"/>
                </a:lnTo>
                <a:lnTo>
                  <a:pt x="120" y="21286"/>
                </a:lnTo>
                <a:lnTo>
                  <a:pt x="404" y="21561"/>
                </a:lnTo>
                <a:lnTo>
                  <a:pt x="957" y="21600"/>
                </a:lnTo>
                <a:lnTo>
                  <a:pt x="20643" y="21600"/>
                </a:lnTo>
                <a:lnTo>
                  <a:pt x="21196" y="21561"/>
                </a:lnTo>
                <a:lnTo>
                  <a:pt x="21480" y="21286"/>
                </a:lnTo>
                <a:lnTo>
                  <a:pt x="21585" y="20540"/>
                </a:lnTo>
                <a:lnTo>
                  <a:pt x="21600" y="19086"/>
                </a:lnTo>
                <a:lnTo>
                  <a:pt x="21600" y="2514"/>
                </a:lnTo>
                <a:lnTo>
                  <a:pt x="21585" y="1060"/>
                </a:lnTo>
                <a:lnTo>
                  <a:pt x="21480" y="314"/>
                </a:lnTo>
                <a:lnTo>
                  <a:pt x="21196" y="39"/>
                </a:lnTo>
                <a:lnTo>
                  <a:pt x="20643" y="0"/>
                </a:lnTo>
                <a:lnTo>
                  <a:pt x="9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3"/>
          <p:cNvSpPr/>
          <p:nvPr/>
        </p:nvSpPr>
        <p:spPr>
          <a:xfrm>
            <a:off x="778498" y="1575791"/>
            <a:ext cx="799658" cy="1189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3"/>
          <p:cNvSpPr/>
          <p:nvPr/>
        </p:nvSpPr>
        <p:spPr>
          <a:xfrm>
            <a:off x="0" y="3300412"/>
            <a:ext cx="4859338" cy="217680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3"/>
          <p:cNvSpPr/>
          <p:nvPr/>
        </p:nvSpPr>
        <p:spPr>
          <a:xfrm>
            <a:off x="0" y="3287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23"/>
          <p:cNvSpPr/>
          <p:nvPr/>
        </p:nvSpPr>
        <p:spPr>
          <a:xfrm>
            <a:off x="1522012" y="4037325"/>
            <a:ext cx="1205715" cy="1194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3"/>
          <p:cNvSpPr/>
          <p:nvPr/>
        </p:nvSpPr>
        <p:spPr>
          <a:xfrm>
            <a:off x="1644949" y="3718408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3"/>
          <p:cNvSpPr/>
          <p:nvPr/>
        </p:nvSpPr>
        <p:spPr>
          <a:xfrm>
            <a:off x="1644952" y="3718406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3"/>
          <p:cNvSpPr txBox="1"/>
          <p:nvPr/>
        </p:nvSpPr>
        <p:spPr>
          <a:xfrm>
            <a:off x="143670" y="3414100"/>
            <a:ext cx="4571984" cy="27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62" name="Google Shape;962;p23"/>
          <p:cNvSpPr txBox="1"/>
          <p:nvPr/>
        </p:nvSpPr>
        <p:spPr>
          <a:xfrm>
            <a:off x="2778534" y="4285296"/>
            <a:ext cx="142049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Variables category.</a:t>
            </a:r>
            <a:endParaRPr dirty="0"/>
          </a:p>
        </p:txBody>
      </p:sp>
      <p:sp>
        <p:nvSpPr>
          <p:cNvPr id="963" name="Google Shape;963;p23"/>
          <p:cNvSpPr/>
          <p:nvPr/>
        </p:nvSpPr>
        <p:spPr>
          <a:xfrm>
            <a:off x="2145190" y="4399747"/>
            <a:ext cx="622301" cy="1991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5525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3"/>
          <p:cNvSpPr/>
          <p:nvPr/>
        </p:nvSpPr>
        <p:spPr>
          <a:xfrm>
            <a:off x="677683" y="41354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23"/>
          <p:cNvSpPr/>
          <p:nvPr/>
        </p:nvSpPr>
        <p:spPr>
          <a:xfrm>
            <a:off x="677692" y="4252841"/>
            <a:ext cx="484061" cy="1777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3"/>
          <p:cNvSpPr/>
          <p:nvPr/>
        </p:nvSpPr>
        <p:spPr>
          <a:xfrm>
            <a:off x="677683" y="41354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3"/>
          <p:cNvSpPr txBox="1"/>
          <p:nvPr/>
        </p:nvSpPr>
        <p:spPr>
          <a:xfrm>
            <a:off x="708686" y="4475571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dirty="0"/>
          </a:p>
        </p:txBody>
      </p:sp>
      <p:sp>
        <p:nvSpPr>
          <p:cNvPr id="968" name="Google Shape;968;p23"/>
          <p:cNvSpPr txBox="1"/>
          <p:nvPr/>
        </p:nvSpPr>
        <p:spPr>
          <a:xfrm>
            <a:off x="2585693" y="2768145"/>
            <a:ext cx="15665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dirty="0"/>
          </a:p>
        </p:txBody>
      </p:sp>
      <p:sp>
        <p:nvSpPr>
          <p:cNvPr id="969" name="Google Shape;969;p23"/>
          <p:cNvSpPr/>
          <p:nvPr/>
        </p:nvSpPr>
        <p:spPr>
          <a:xfrm>
            <a:off x="0" y="5477218"/>
            <a:ext cx="4859338" cy="132680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3"/>
          <p:cNvSpPr/>
          <p:nvPr/>
        </p:nvSpPr>
        <p:spPr>
          <a:xfrm>
            <a:off x="0" y="54645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3"/>
          <p:cNvSpPr txBox="1"/>
          <p:nvPr/>
        </p:nvSpPr>
        <p:spPr>
          <a:xfrm>
            <a:off x="143669" y="5618819"/>
            <a:ext cx="458422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972" name="Google Shape;972;p23"/>
          <p:cNvCxnSpPr/>
          <p:nvPr/>
        </p:nvCxnSpPr>
        <p:spPr>
          <a:xfrm>
            <a:off x="2938941" y="5894726"/>
            <a:ext cx="1" cy="4606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3" name="Google Shape;973;p23"/>
          <p:cNvSpPr txBox="1"/>
          <p:nvPr/>
        </p:nvSpPr>
        <p:spPr>
          <a:xfrm>
            <a:off x="3091736" y="5990271"/>
            <a:ext cx="1623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enough points to win!</a:t>
            </a:r>
            <a:endParaRPr dirty="0"/>
          </a:p>
        </p:txBody>
      </p:sp>
      <p:sp>
        <p:nvSpPr>
          <p:cNvPr id="974" name="Google Shape;974;p23"/>
          <p:cNvSpPr txBox="1"/>
          <p:nvPr/>
        </p:nvSpPr>
        <p:spPr>
          <a:xfrm>
            <a:off x="143671" y="5997570"/>
            <a:ext cx="1899529" cy="13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75" name="Google Shape;975;p23"/>
          <p:cNvSpPr/>
          <p:nvPr/>
        </p:nvSpPr>
        <p:spPr>
          <a:xfrm>
            <a:off x="2275012" y="5959475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3"/>
          <p:cNvSpPr/>
          <p:nvPr/>
        </p:nvSpPr>
        <p:spPr>
          <a:xfrm>
            <a:off x="2275012" y="59594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7" name="Google Shape;977;p23"/>
          <p:cNvCxnSpPr/>
          <p:nvPr/>
        </p:nvCxnSpPr>
        <p:spPr>
          <a:xfrm>
            <a:off x="2076882" y="6089650"/>
            <a:ext cx="2514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14AF62-6338-7F41-9D81-798D99595663}"/>
              </a:ext>
            </a:extLst>
          </p:cNvPr>
          <p:cNvSpPr txBox="1"/>
          <p:nvPr/>
        </p:nvSpPr>
        <p:spPr>
          <a:xfrm>
            <a:off x="143670" y="1199686"/>
            <a:ext cx="4571999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</a:rPr>
              <a:t>GET READY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5AA1E-6618-914D-B48A-4DD4657046DD}"/>
              </a:ext>
            </a:extLst>
          </p:cNvPr>
          <p:cNvSpPr txBox="1"/>
          <p:nvPr/>
        </p:nvSpPr>
        <p:spPr>
          <a:xfrm>
            <a:off x="2503262" y="1654533"/>
            <a:ext cx="171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Text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tool to write a message, like “You Win!”</a:t>
            </a:r>
          </a:p>
        </p:txBody>
      </p:sp>
      <p:sp>
        <p:nvSpPr>
          <p:cNvPr id="46" name="Google Shape;961;p23">
            <a:extLst>
              <a:ext uri="{FF2B5EF4-FFF2-40B4-BE49-F238E27FC236}">
                <a16:creationId xmlns:a16="http://schemas.microsoft.com/office/drawing/2014/main" id="{6BA97979-B714-44EE-A47D-371096B1FC4A}"/>
              </a:ext>
            </a:extLst>
          </p:cNvPr>
          <p:cNvSpPr txBox="1"/>
          <p:nvPr/>
        </p:nvSpPr>
        <p:spPr>
          <a:xfrm>
            <a:off x="2275012" y="3624501"/>
            <a:ext cx="2452887" cy="24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253722" y="20161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9"/>
          <p:cNvGrpSpPr/>
          <p:nvPr/>
        </p:nvGrpSpPr>
        <p:grpSpPr>
          <a:xfrm>
            <a:off x="2291308" y="451959"/>
            <a:ext cx="702548" cy="347877"/>
            <a:chOff x="0" y="0"/>
            <a:chExt cx="702547" cy="347875"/>
          </a:xfrm>
        </p:grpSpPr>
        <p:sp>
          <p:nvSpPr>
            <p:cNvPr id="213" name="Google Shape;213;p9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2448969" y="625245"/>
            <a:ext cx="398901" cy="170804"/>
            <a:chOff x="0" y="0"/>
            <a:chExt cx="398900" cy="170803"/>
          </a:xfrm>
        </p:grpSpPr>
        <p:sp>
          <p:nvSpPr>
            <p:cNvPr id="216" name="Google Shape;216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9"/>
          <p:cNvSpPr/>
          <p:nvPr/>
        </p:nvSpPr>
        <p:spPr>
          <a:xfrm>
            <a:off x="286603" y="5214957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>
            <a:off x="859932" y="2249419"/>
            <a:ext cx="702561" cy="347873"/>
            <a:chOff x="0" y="0"/>
            <a:chExt cx="702560" cy="347871"/>
          </a:xfrm>
        </p:grpSpPr>
        <p:sp>
          <p:nvSpPr>
            <p:cNvPr id="220" name="Google Shape;220;p9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1017587" y="2422697"/>
            <a:ext cx="398907" cy="170806"/>
            <a:chOff x="0" y="0"/>
            <a:chExt cx="398906" cy="170804"/>
          </a:xfrm>
        </p:grpSpPr>
        <p:sp>
          <p:nvSpPr>
            <p:cNvPr id="223" name="Google Shape;223;p9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9"/>
          <p:cNvGrpSpPr/>
          <p:nvPr/>
        </p:nvGrpSpPr>
        <p:grpSpPr>
          <a:xfrm>
            <a:off x="3038765" y="551126"/>
            <a:ext cx="1676904" cy="1436309"/>
            <a:chOff x="0" y="0"/>
            <a:chExt cx="1676903" cy="1436307"/>
          </a:xfrm>
        </p:grpSpPr>
        <p:sp>
          <p:nvSpPr>
            <p:cNvPr id="226" name="Google Shape;226;p9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368784" y="1484463"/>
            <a:ext cx="541925" cy="411469"/>
            <a:chOff x="0" y="0"/>
            <a:chExt cx="541923" cy="411468"/>
          </a:xfrm>
        </p:grpSpPr>
        <p:sp>
          <p:nvSpPr>
            <p:cNvPr id="242" name="Google Shape;242;p9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9"/>
          <p:cNvGrpSpPr/>
          <p:nvPr/>
        </p:nvGrpSpPr>
        <p:grpSpPr>
          <a:xfrm>
            <a:off x="2150483" y="1147282"/>
            <a:ext cx="419635" cy="413972"/>
            <a:chOff x="-1" y="0"/>
            <a:chExt cx="419634" cy="413970"/>
          </a:xfrm>
        </p:grpSpPr>
        <p:sp>
          <p:nvSpPr>
            <p:cNvPr id="249" name="Google Shape;249;p9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143669" y="964887"/>
            <a:ext cx="522749" cy="198698"/>
            <a:chOff x="0" y="0"/>
            <a:chExt cx="522747" cy="198697"/>
          </a:xfrm>
        </p:grpSpPr>
        <p:sp>
          <p:nvSpPr>
            <p:cNvPr id="252" name="Google Shape;252;p9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9"/>
          <p:cNvGrpSpPr/>
          <p:nvPr/>
        </p:nvGrpSpPr>
        <p:grpSpPr>
          <a:xfrm>
            <a:off x="143669" y="1138157"/>
            <a:ext cx="376757" cy="170817"/>
            <a:chOff x="0" y="0"/>
            <a:chExt cx="376755" cy="170816"/>
          </a:xfrm>
        </p:grpSpPr>
        <p:sp>
          <p:nvSpPr>
            <p:cNvPr id="255" name="Google Shape;255;p9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9"/>
          <p:cNvSpPr/>
          <p:nvPr/>
        </p:nvSpPr>
        <p:spPr>
          <a:xfrm>
            <a:off x="461351" y="2875941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9"/>
          <p:cNvGrpSpPr/>
          <p:nvPr/>
        </p:nvGrpSpPr>
        <p:grpSpPr>
          <a:xfrm>
            <a:off x="3082671" y="262592"/>
            <a:ext cx="419635" cy="413970"/>
            <a:chOff x="-1" y="0"/>
            <a:chExt cx="419634" cy="413969"/>
          </a:xfrm>
        </p:grpSpPr>
        <p:sp>
          <p:nvSpPr>
            <p:cNvPr id="259" name="Google Shape;259;p9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3765176" y="2249414"/>
            <a:ext cx="702543" cy="347877"/>
            <a:chOff x="0" y="0"/>
            <a:chExt cx="702542" cy="347875"/>
          </a:xfrm>
        </p:grpSpPr>
        <p:sp>
          <p:nvSpPr>
            <p:cNvPr id="262" name="Google Shape;262;p9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3922823" y="2422697"/>
            <a:ext cx="398895" cy="170806"/>
            <a:chOff x="0" y="0"/>
            <a:chExt cx="398894" cy="170804"/>
          </a:xfrm>
        </p:grpSpPr>
        <p:sp>
          <p:nvSpPr>
            <p:cNvPr id="265" name="Google Shape;265;p9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919116" y="3087811"/>
            <a:ext cx="796554" cy="1283968"/>
            <a:chOff x="0" y="0"/>
            <a:chExt cx="796553" cy="1283966"/>
          </a:xfrm>
        </p:grpSpPr>
        <p:sp>
          <p:nvSpPr>
            <p:cNvPr id="268" name="Google Shape;268;p9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9"/>
          <p:cNvGrpSpPr/>
          <p:nvPr/>
        </p:nvGrpSpPr>
        <p:grpSpPr>
          <a:xfrm>
            <a:off x="143669" y="2861830"/>
            <a:ext cx="612437" cy="198698"/>
            <a:chOff x="0" y="0"/>
            <a:chExt cx="612435" cy="198697"/>
          </a:xfrm>
        </p:grpSpPr>
        <p:sp>
          <p:nvSpPr>
            <p:cNvPr id="291" name="Google Shape;291;p9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9"/>
          <p:cNvGrpSpPr/>
          <p:nvPr/>
        </p:nvGrpSpPr>
        <p:grpSpPr>
          <a:xfrm>
            <a:off x="211211" y="3035106"/>
            <a:ext cx="398903" cy="170811"/>
            <a:chOff x="0" y="0"/>
            <a:chExt cx="398901" cy="170809"/>
          </a:xfrm>
        </p:grpSpPr>
        <p:sp>
          <p:nvSpPr>
            <p:cNvPr id="294" name="Google Shape;294;p9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9"/>
          <p:cNvSpPr/>
          <p:nvPr/>
        </p:nvSpPr>
        <p:spPr>
          <a:xfrm>
            <a:off x="143669" y="3501873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9"/>
          <p:cNvGrpSpPr/>
          <p:nvPr/>
        </p:nvGrpSpPr>
        <p:grpSpPr>
          <a:xfrm>
            <a:off x="2788093" y="4659223"/>
            <a:ext cx="702541" cy="347881"/>
            <a:chOff x="0" y="0"/>
            <a:chExt cx="702540" cy="347879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2945740" y="4832510"/>
            <a:ext cx="398908" cy="170797"/>
            <a:chOff x="0" y="0"/>
            <a:chExt cx="398907" cy="170796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9"/>
          <p:cNvGrpSpPr/>
          <p:nvPr/>
        </p:nvGrpSpPr>
        <p:grpSpPr>
          <a:xfrm>
            <a:off x="1527404" y="4574256"/>
            <a:ext cx="702550" cy="347891"/>
            <a:chOff x="0" y="0"/>
            <a:chExt cx="702549" cy="347889"/>
          </a:xfrm>
        </p:grpSpPr>
        <p:sp>
          <p:nvSpPr>
            <p:cNvPr id="304" name="Google Shape;304;p9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9"/>
          <p:cNvGrpSpPr/>
          <p:nvPr/>
        </p:nvGrpSpPr>
        <p:grpSpPr>
          <a:xfrm>
            <a:off x="1685060" y="4747560"/>
            <a:ext cx="398909" cy="170804"/>
            <a:chOff x="0" y="0"/>
            <a:chExt cx="398907" cy="170803"/>
          </a:xfrm>
        </p:grpSpPr>
        <p:sp>
          <p:nvSpPr>
            <p:cNvPr id="307" name="Google Shape;307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3947891" y="4125925"/>
            <a:ext cx="250928" cy="256923"/>
            <a:chOff x="0" y="0"/>
            <a:chExt cx="250926" cy="256922"/>
          </a:xfrm>
        </p:grpSpPr>
        <p:sp>
          <p:nvSpPr>
            <p:cNvPr id="310" name="Google Shape;310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9"/>
          <p:cNvGrpSpPr/>
          <p:nvPr/>
        </p:nvGrpSpPr>
        <p:grpSpPr>
          <a:xfrm>
            <a:off x="3026207" y="4750780"/>
            <a:ext cx="1689462" cy="1726730"/>
            <a:chOff x="0" y="0"/>
            <a:chExt cx="1689461" cy="1726729"/>
          </a:xfrm>
        </p:grpSpPr>
        <p:sp>
          <p:nvSpPr>
            <p:cNvPr id="314" name="Google Shape;314;p9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3237397" y="6130422"/>
            <a:ext cx="250928" cy="256923"/>
            <a:chOff x="0" y="0"/>
            <a:chExt cx="250926" cy="256922"/>
          </a:xfrm>
        </p:grpSpPr>
        <p:sp>
          <p:nvSpPr>
            <p:cNvPr id="337" name="Google Shape;337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9"/>
          <p:cNvGrpSpPr/>
          <p:nvPr/>
        </p:nvGrpSpPr>
        <p:grpSpPr>
          <a:xfrm>
            <a:off x="1873627" y="2369815"/>
            <a:ext cx="250927" cy="256923"/>
            <a:chOff x="0" y="0"/>
            <a:chExt cx="250926" cy="256922"/>
          </a:xfrm>
        </p:grpSpPr>
        <p:sp>
          <p:nvSpPr>
            <p:cNvPr id="341" name="Google Shape;341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484765" y="3428710"/>
            <a:ext cx="250928" cy="256922"/>
            <a:chOff x="0" y="0"/>
            <a:chExt cx="250927" cy="256921"/>
          </a:xfrm>
        </p:grpSpPr>
        <p:sp>
          <p:nvSpPr>
            <p:cNvPr id="345" name="Google Shape;345;p9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9"/>
          <p:cNvGrpSpPr/>
          <p:nvPr/>
        </p:nvGrpSpPr>
        <p:grpSpPr>
          <a:xfrm>
            <a:off x="2698965" y="1943558"/>
            <a:ext cx="681270" cy="717193"/>
            <a:chOff x="0" y="0"/>
            <a:chExt cx="681268" cy="717192"/>
          </a:xfrm>
        </p:grpSpPr>
        <p:sp>
          <p:nvSpPr>
            <p:cNvPr id="349" name="Google Shape;349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2698965" y="1943558"/>
            <a:ext cx="681270" cy="717193"/>
            <a:chOff x="0" y="0"/>
            <a:chExt cx="681268" cy="717192"/>
          </a:xfrm>
        </p:grpSpPr>
        <p:sp>
          <p:nvSpPr>
            <p:cNvPr id="353" name="Google Shape;353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 txBox="1">
            <a:spLocks noGrp="1"/>
          </p:cNvSpPr>
          <p:nvPr>
            <p:ph type="title"/>
          </p:nvPr>
        </p:nvSpPr>
        <p:spPr>
          <a:xfrm>
            <a:off x="865726" y="1104627"/>
            <a:ext cx="31278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dirty="0"/>
              <a:t>Catch Game Cards</a:t>
            </a:r>
            <a:endParaRPr dirty="0"/>
          </a:p>
        </p:txBody>
      </p:sp>
      <p:sp>
        <p:nvSpPr>
          <p:cNvPr id="360" name="Google Shape;360;p9"/>
          <p:cNvSpPr txBox="1">
            <a:spLocks noGrp="1"/>
          </p:cNvSpPr>
          <p:nvPr>
            <p:ph type="body" idx="1"/>
          </p:nvPr>
        </p:nvSpPr>
        <p:spPr>
          <a:xfrm>
            <a:off x="1076899" y="2067359"/>
            <a:ext cx="2705541" cy="347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9525">
              <a:buSzPts val="1600"/>
            </a:pPr>
            <a:r>
              <a:rPr lang="en-US" dirty="0"/>
              <a:t>Use these cards in this order:</a:t>
            </a:r>
            <a:endParaRPr dirty="0"/>
          </a:p>
          <a:p>
            <a:pPr marL="0" indent="128270">
              <a:buSzPts val="1600"/>
            </a:pPr>
            <a:endParaRPr dirty="0"/>
          </a:p>
          <a:p>
            <a:pPr marL="398779" indent="-257809">
              <a:buClr>
                <a:srgbClr val="FFFFFF"/>
              </a:buClr>
              <a:buFont typeface="Roboto Black"/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 the Top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Fall Down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Catcher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Catch It!</a:t>
            </a:r>
            <a:endParaRPr sz="1800" b="1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Score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Bonus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You Win!</a:t>
            </a:r>
            <a:endParaRPr dirty="0"/>
          </a:p>
        </p:txBody>
      </p:sp>
      <p:sp>
        <p:nvSpPr>
          <p:cNvPr id="361" name="Google Shape;361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63" name="Google Shape;363;p9"/>
          <p:cNvSpPr txBox="1"/>
          <p:nvPr/>
        </p:nvSpPr>
        <p:spPr>
          <a:xfrm>
            <a:off x="3449579" y="6138862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842168" y="6129337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374" name="Google Shape;374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377" name="Google Shape;377;p10"/>
          <p:cNvSpPr/>
          <p:nvPr/>
        </p:nvSpPr>
        <p:spPr>
          <a:xfrm>
            <a:off x="905669" y="2715272"/>
            <a:ext cx="3047989" cy="22878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905669" y="2715272"/>
            <a:ext cx="3048000" cy="2287880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905668" y="1307527"/>
            <a:ext cx="3047989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1914" marR="5080" indent="-69849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from a random spot at the top of the Stage.</a:t>
            </a:r>
            <a:endParaRPr dirty="0"/>
          </a:p>
        </p:txBody>
      </p:sp>
      <p:sp>
        <p:nvSpPr>
          <p:cNvPr id="380" name="Google Shape;380;p10"/>
          <p:cNvSpPr txBox="1">
            <a:spLocks noGrp="1"/>
          </p:cNvSpPr>
          <p:nvPr>
            <p:ph type="title"/>
          </p:nvPr>
        </p:nvSpPr>
        <p:spPr>
          <a:xfrm>
            <a:off x="371364" y="634726"/>
            <a:ext cx="41166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Go to the Top</a:t>
            </a:r>
            <a:endParaRPr sz="2400" dirty="0"/>
          </a:p>
        </p:txBody>
      </p:sp>
      <p:grpSp>
        <p:nvGrpSpPr>
          <p:cNvPr id="381" name="Google Shape;381;p10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386" name="Google Shape;386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0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390" name="Google Shape;390;p1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Tekstvak 58">
            <a:extLst>
              <a:ext uri="{FF2B5EF4-FFF2-40B4-BE49-F238E27FC236}">
                <a16:creationId xmlns:a16="http://schemas.microsoft.com/office/drawing/2014/main" id="{EAAC9A85-9F44-49EC-8CB9-215729C31D5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0C0"/>
                </a:solidFill>
              </a:rPr>
              <a:t>yyyymmdd</a:t>
            </a:r>
            <a:endParaRPr lang="en-US" sz="600" dirty="0">
              <a:solidFill>
                <a:srgbClr val="00A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11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399" name="Google Shape;399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1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403" name="Google Shape;403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11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407" name="Google Shape;407;p1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>
            <a:off x="0" y="1128712"/>
            <a:ext cx="4859338" cy="138196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2510674"/>
            <a:ext cx="4859338" cy="148234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49797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1864023" y="2900325"/>
            <a:ext cx="1131291" cy="8691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0" y="3993019"/>
            <a:ext cx="4859338" cy="94569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0" y="398031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0" y="4938711"/>
            <a:ext cx="4859338" cy="186531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0" y="492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 txBox="1">
            <a:spLocks noGrp="1"/>
          </p:cNvSpPr>
          <p:nvPr>
            <p:ph type="title"/>
          </p:nvPr>
        </p:nvSpPr>
        <p:spPr>
          <a:xfrm>
            <a:off x="359568" y="380526"/>
            <a:ext cx="4165015" cy="6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Go to the Top</a:t>
            </a:r>
            <a:endParaRPr sz="2400" dirty="0"/>
          </a:p>
          <a:p>
            <a:pPr indent="12700">
              <a:spcBef>
                <a:spcPts val="2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20" name="Google Shape;420;p11"/>
          <p:cNvSpPr txBox="1"/>
          <p:nvPr/>
        </p:nvSpPr>
        <p:spPr>
          <a:xfrm>
            <a:off x="1822589" y="1237320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21" name="Google Shape;421;p11"/>
          <p:cNvSpPr txBox="1"/>
          <p:nvPr/>
        </p:nvSpPr>
        <p:spPr>
          <a:xfrm>
            <a:off x="1577853" y="262985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22" name="Google Shape;422;p11"/>
          <p:cNvSpPr txBox="1"/>
          <p:nvPr/>
        </p:nvSpPr>
        <p:spPr>
          <a:xfrm>
            <a:off x="369997" y="2009062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423" name="Google Shape;423;p11"/>
          <p:cNvCxnSpPr/>
          <p:nvPr/>
        </p:nvCxnSpPr>
        <p:spPr>
          <a:xfrm>
            <a:off x="2569369" y="1499552"/>
            <a:ext cx="0" cy="82697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11"/>
          <p:cNvSpPr txBox="1"/>
          <p:nvPr/>
        </p:nvSpPr>
        <p:spPr>
          <a:xfrm>
            <a:off x="2731800" y="2001481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5" name="Google Shape;425;p11"/>
          <p:cNvSpPr/>
          <p:nvPr/>
        </p:nvSpPr>
        <p:spPr>
          <a:xfrm>
            <a:off x="3835764" y="155952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3942568" y="1618575"/>
            <a:ext cx="361696" cy="2998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3835764" y="155952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995183" y="30051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995183" y="30051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 txBox="1"/>
          <p:nvPr/>
        </p:nvSpPr>
        <p:spPr>
          <a:xfrm>
            <a:off x="1127332" y="3364320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5" name="Google Shape;435;p11"/>
          <p:cNvSpPr/>
          <p:nvPr/>
        </p:nvSpPr>
        <p:spPr>
          <a:xfrm>
            <a:off x="1064501" y="3023727"/>
            <a:ext cx="346597" cy="28733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3763890" y="1559520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4" y="0"/>
                </a:moveTo>
                <a:lnTo>
                  <a:pt x="2306" y="0"/>
                </a:ln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3763890" y="1559520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06" y="0"/>
                </a:move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lnTo>
                  <a:pt x="23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1"/>
          <p:cNvSpPr txBox="1"/>
          <p:nvPr/>
        </p:nvSpPr>
        <p:spPr>
          <a:xfrm>
            <a:off x="3978473" y="2113591"/>
            <a:ext cx="2857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9" name="Google Shape;439;p11"/>
          <p:cNvSpPr/>
          <p:nvPr/>
        </p:nvSpPr>
        <p:spPr>
          <a:xfrm>
            <a:off x="3870026" y="1590941"/>
            <a:ext cx="503070" cy="4170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1"/>
          <p:cNvSpPr/>
          <p:nvPr/>
        </p:nvSpPr>
        <p:spPr>
          <a:xfrm>
            <a:off x="1640110" y="1559521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50" y="0"/>
                </a:moveTo>
                <a:lnTo>
                  <a:pt x="2250" y="0"/>
                </a:ln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1640110" y="1559521"/>
            <a:ext cx="731432" cy="53376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1640110" y="1559521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50" y="0"/>
                </a:move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lnTo>
                  <a:pt x="22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1748391" y="2113591"/>
            <a:ext cx="5041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/>
          </a:p>
        </p:txBody>
      </p:sp>
      <p:cxnSp>
        <p:nvCxnSpPr>
          <p:cNvPr id="444" name="Google Shape;444;p11"/>
          <p:cNvCxnSpPr/>
          <p:nvPr/>
        </p:nvCxnSpPr>
        <p:spPr>
          <a:xfrm>
            <a:off x="1866831" y="5898100"/>
            <a:ext cx="1125678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11"/>
          <p:cNvCxnSpPr/>
          <p:nvPr/>
        </p:nvCxnSpPr>
        <p:spPr>
          <a:xfrm rot="10800000" flipH="1">
            <a:off x="1866832" y="5866220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11"/>
          <p:cNvCxnSpPr/>
          <p:nvPr/>
        </p:nvCxnSpPr>
        <p:spPr>
          <a:xfrm rot="10800000" flipH="1">
            <a:off x="2992507" y="5866220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11"/>
          <p:cNvSpPr txBox="1"/>
          <p:nvPr/>
        </p:nvSpPr>
        <p:spPr>
          <a:xfrm>
            <a:off x="143669" y="5044780"/>
            <a:ext cx="4572000" cy="29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064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</a:p>
        </p:txBody>
      </p:sp>
      <p:cxnSp>
        <p:nvCxnSpPr>
          <p:cNvPr id="448" name="Google Shape;448;p11"/>
          <p:cNvCxnSpPr/>
          <p:nvPr/>
        </p:nvCxnSpPr>
        <p:spPr>
          <a:xfrm>
            <a:off x="2429669" y="5602868"/>
            <a:ext cx="0" cy="604419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11"/>
          <p:cNvCxnSpPr/>
          <p:nvPr/>
        </p:nvCxnSpPr>
        <p:spPr>
          <a:xfrm>
            <a:off x="2397794" y="5602868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" name="Google Shape;450;p11"/>
          <p:cNvCxnSpPr/>
          <p:nvPr/>
        </p:nvCxnSpPr>
        <p:spPr>
          <a:xfrm>
            <a:off x="2397794" y="6207282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1" name="Google Shape;451;p11"/>
          <p:cNvSpPr txBox="1"/>
          <p:nvPr/>
        </p:nvSpPr>
        <p:spPr>
          <a:xfrm>
            <a:off x="2545895" y="6157220"/>
            <a:ext cx="421641" cy="1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800"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–180</a:t>
            </a:r>
            <a:endParaRPr dirty="0"/>
          </a:p>
        </p:txBody>
      </p:sp>
      <p:sp>
        <p:nvSpPr>
          <p:cNvPr id="452" name="Google Shape;452;p11"/>
          <p:cNvSpPr txBox="1"/>
          <p:nvPr/>
        </p:nvSpPr>
        <p:spPr>
          <a:xfrm>
            <a:off x="3070764" y="5842230"/>
            <a:ext cx="62560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800"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240</a:t>
            </a:r>
            <a:endParaRPr dirty="0"/>
          </a:p>
        </p:txBody>
      </p:sp>
      <p:sp>
        <p:nvSpPr>
          <p:cNvPr id="453" name="Google Shape;453;p11"/>
          <p:cNvSpPr txBox="1"/>
          <p:nvPr/>
        </p:nvSpPr>
        <p:spPr>
          <a:xfrm>
            <a:off x="1384794" y="5842230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800"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–240</a:t>
            </a:r>
            <a:endParaRPr dirty="0"/>
          </a:p>
        </p:txBody>
      </p:sp>
      <p:cxnSp>
        <p:nvCxnSpPr>
          <p:cNvPr id="454" name="Google Shape;454;p11"/>
          <p:cNvCxnSpPr/>
          <p:nvPr/>
        </p:nvCxnSpPr>
        <p:spPr>
          <a:xfrm>
            <a:off x="2461420" y="3586162"/>
            <a:ext cx="5816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11"/>
          <p:cNvSpPr/>
          <p:nvPr/>
        </p:nvSpPr>
        <p:spPr>
          <a:xfrm>
            <a:off x="2975848" y="4460875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1"/>
          <p:cNvSpPr/>
          <p:nvPr/>
        </p:nvSpPr>
        <p:spPr>
          <a:xfrm>
            <a:off x="2975848" y="44608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11"/>
          <p:cNvCxnSpPr/>
          <p:nvPr/>
        </p:nvCxnSpPr>
        <p:spPr>
          <a:xfrm>
            <a:off x="2777716" y="459105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2884F4-619B-344D-97FB-35115E73FF88}"/>
              </a:ext>
            </a:extLst>
          </p:cNvPr>
          <p:cNvSpPr txBox="1"/>
          <p:nvPr/>
        </p:nvSpPr>
        <p:spPr>
          <a:xfrm>
            <a:off x="3019019" y="3454950"/>
            <a:ext cx="140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180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 go to the top of the stage.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3B6C2B-8C39-504E-AEEF-D700A6E71548}"/>
              </a:ext>
            </a:extLst>
          </p:cNvPr>
          <p:cNvSpPr txBox="1"/>
          <p:nvPr/>
        </p:nvSpPr>
        <p:spPr>
          <a:xfrm>
            <a:off x="369996" y="4479579"/>
            <a:ext cx="2473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sp>
        <p:nvSpPr>
          <p:cNvPr id="65" name="Google Shape;521;p13">
            <a:extLst>
              <a:ext uri="{FF2B5EF4-FFF2-40B4-BE49-F238E27FC236}">
                <a16:creationId xmlns:a16="http://schemas.microsoft.com/office/drawing/2014/main" id="{D06E57AF-EB50-CF4A-A9E1-3259ACE129DF}"/>
              </a:ext>
            </a:extLst>
          </p:cNvPr>
          <p:cNvSpPr txBox="1"/>
          <p:nvPr/>
        </p:nvSpPr>
        <p:spPr>
          <a:xfrm>
            <a:off x="143669" y="4100041"/>
            <a:ext cx="4572000" cy="30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71" name="Google Shape;447;p11">
            <a:extLst>
              <a:ext uri="{FF2B5EF4-FFF2-40B4-BE49-F238E27FC236}">
                <a16:creationId xmlns:a16="http://schemas.microsoft.com/office/drawing/2014/main" id="{76D7EA1E-9C7B-044B-B736-AE0A0B78CA70}"/>
              </a:ext>
            </a:extLst>
          </p:cNvPr>
          <p:cNvSpPr txBox="1"/>
          <p:nvPr/>
        </p:nvSpPr>
        <p:spPr>
          <a:xfrm>
            <a:off x="143669" y="5012544"/>
            <a:ext cx="4571998" cy="67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636466"/>
              </a:buClr>
              <a:buSzPts val="900"/>
            </a:pPr>
            <a:endParaRPr lang="en-US" sz="900" b="1" dirty="0">
              <a:solidFill>
                <a:srgbClr val="63646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600"/>
              </a:spcBef>
              <a:buClr>
                <a:srgbClr val="636466"/>
              </a:buClr>
              <a:buSzPts val="900"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447;p11">
            <a:extLst>
              <a:ext uri="{FF2B5EF4-FFF2-40B4-BE49-F238E27FC236}">
                <a16:creationId xmlns:a16="http://schemas.microsoft.com/office/drawing/2014/main" id="{541C01E4-6FF3-9643-B5EF-38A5D927CC09}"/>
              </a:ext>
            </a:extLst>
          </p:cNvPr>
          <p:cNvSpPr txBox="1"/>
          <p:nvPr/>
        </p:nvSpPr>
        <p:spPr>
          <a:xfrm>
            <a:off x="2549597" y="5556077"/>
            <a:ext cx="756993" cy="22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800"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180</a:t>
            </a:r>
            <a:endParaRPr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7C7BD3-5605-4542-9BE3-8931A9926AC5}"/>
              </a:ext>
            </a:extLst>
          </p:cNvPr>
          <p:cNvGrpSpPr/>
          <p:nvPr/>
        </p:nvGrpSpPr>
        <p:grpSpPr>
          <a:xfrm>
            <a:off x="2956818" y="1517252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396C4343-44C0-44F1-B06C-74592260A00F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3783A01B-881A-46C8-A4A9-EE73914221B3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3F89DC-2E52-4F30-B904-2ED8E25133C1}"/>
              </a:ext>
            </a:extLst>
          </p:cNvPr>
          <p:cNvGrpSpPr/>
          <p:nvPr/>
        </p:nvGrpSpPr>
        <p:grpSpPr>
          <a:xfrm>
            <a:off x="654701" y="1510587"/>
            <a:ext cx="418434" cy="412750"/>
            <a:chOff x="1082678" y="1476917"/>
            <a:chExt cx="418434" cy="412750"/>
          </a:xfrm>
        </p:grpSpPr>
        <p:sp>
          <p:nvSpPr>
            <p:cNvPr id="74" name="object 26">
              <a:extLst>
                <a:ext uri="{FF2B5EF4-FFF2-40B4-BE49-F238E27FC236}">
                  <a16:creationId xmlns:a16="http://schemas.microsoft.com/office/drawing/2014/main" id="{815D54C4-1508-4D65-91A6-BBE12F335E5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7">
              <a:extLst>
                <a:ext uri="{FF2B5EF4-FFF2-40B4-BE49-F238E27FC236}">
                  <a16:creationId xmlns:a16="http://schemas.microsoft.com/office/drawing/2014/main" id="{8C965EB0-645F-40B4-8C7A-1C3D9A1CBEE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842168" y="6129337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469" name="Google Shape;469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1600613" y="1937663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600613" y="193766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74" name="Google Shape;474;p12"/>
          <p:cNvSpPr txBox="1"/>
          <p:nvPr/>
        </p:nvSpPr>
        <p:spPr>
          <a:xfrm>
            <a:off x="929116" y="1467547"/>
            <a:ext cx="3075219" cy="27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sprite fall down.</a:t>
            </a:r>
            <a:endParaRPr dirty="0"/>
          </a:p>
        </p:txBody>
      </p:sp>
      <p:sp>
        <p:nvSpPr>
          <p:cNvPr id="475" name="Google Shape;475;p12"/>
          <p:cNvSpPr txBox="1">
            <a:spLocks noGrp="1"/>
          </p:cNvSpPr>
          <p:nvPr>
            <p:ph type="title"/>
          </p:nvPr>
        </p:nvSpPr>
        <p:spPr>
          <a:xfrm>
            <a:off x="143670" y="546183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Fall Down</a:t>
            </a:r>
            <a:endParaRPr sz="2400" dirty="0"/>
          </a:p>
        </p:txBody>
      </p:sp>
      <p:grpSp>
        <p:nvGrpSpPr>
          <p:cNvPr id="476" name="Google Shape;476;p12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477" name="Google Shape;477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2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481" name="Google Shape;481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12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485" name="Google Shape;485;p1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12"/>
          <p:cNvSpPr/>
          <p:nvPr/>
        </p:nvSpPr>
        <p:spPr>
          <a:xfrm>
            <a:off x="1600613" y="3240200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1600613" y="324020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2"/>
          <p:cNvSpPr/>
          <p:nvPr/>
        </p:nvSpPr>
        <p:spPr>
          <a:xfrm>
            <a:off x="1600613" y="454272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1600613" y="454272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Tekstvak 58">
            <a:extLst>
              <a:ext uri="{FF2B5EF4-FFF2-40B4-BE49-F238E27FC236}">
                <a16:creationId xmlns:a16="http://schemas.microsoft.com/office/drawing/2014/main" id="{0059747F-A60D-4E52-85B0-A59910DDE085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0C0"/>
                </a:solidFill>
              </a:rPr>
              <a:t>yyyymmdd</a:t>
            </a:r>
            <a:endParaRPr lang="en-US" sz="600" dirty="0">
              <a:solidFill>
                <a:srgbClr val="00A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"/>
          <p:cNvSpPr/>
          <p:nvPr/>
        </p:nvSpPr>
        <p:spPr>
          <a:xfrm>
            <a:off x="0" y="-5545"/>
            <a:ext cx="4859338" cy="1109981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13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498" name="Google Shape;498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502" name="Google Shape;502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13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506" name="Google Shape;506;p1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13"/>
          <p:cNvSpPr/>
          <p:nvPr/>
        </p:nvSpPr>
        <p:spPr>
          <a:xfrm>
            <a:off x="0" y="1128711"/>
            <a:ext cx="4859338" cy="12065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109982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2335225"/>
            <a:ext cx="4859338" cy="242110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/>
          <p:nvPr/>
        </p:nvSpPr>
        <p:spPr>
          <a:xfrm>
            <a:off x="0" y="23225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3"/>
          <p:cNvSpPr/>
          <p:nvPr/>
        </p:nvSpPr>
        <p:spPr>
          <a:xfrm>
            <a:off x="1903611" y="2938494"/>
            <a:ext cx="1407705" cy="15841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0" y="4756327"/>
            <a:ext cx="4859338" cy="86818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474362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5624511"/>
            <a:ext cx="4859338" cy="117951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56118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 txBox="1"/>
          <p:nvPr/>
        </p:nvSpPr>
        <p:spPr>
          <a:xfrm>
            <a:off x="3448210" y="3203821"/>
            <a:ext cx="94996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fall down.</a:t>
            </a:r>
            <a:endParaRPr dirty="0"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/>
          </p:nvPr>
        </p:nvSpPr>
        <p:spPr>
          <a:xfrm>
            <a:off x="359569" y="419388"/>
            <a:ext cx="274066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Fall Down</a:t>
            </a:r>
            <a:endParaRPr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143669" y="4874599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249217" y="5740740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523" name="Google Shape;523;p13"/>
          <p:cNvSpPr txBox="1"/>
          <p:nvPr/>
        </p:nvSpPr>
        <p:spPr>
          <a:xfrm>
            <a:off x="3448209" y="3618515"/>
            <a:ext cx="1267460" cy="292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 if near the bottom of the Stage.</a:t>
            </a:r>
            <a:endParaRPr dirty="0"/>
          </a:p>
        </p:txBody>
      </p:sp>
      <p:sp>
        <p:nvSpPr>
          <p:cNvPr id="524" name="Google Shape;524;p13"/>
          <p:cNvSpPr/>
          <p:nvPr/>
        </p:nvSpPr>
        <p:spPr>
          <a:xfrm>
            <a:off x="2069802" y="1516888"/>
            <a:ext cx="719735" cy="6772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2069805" y="1516888"/>
            <a:ext cx="719723" cy="6772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7" y="0"/>
                </a:moveTo>
                <a:lnTo>
                  <a:pt x="965" y="38"/>
                </a:lnTo>
                <a:lnTo>
                  <a:pt x="286" y="304"/>
                </a:lnTo>
                <a:lnTo>
                  <a:pt x="36" y="1025"/>
                </a:lnTo>
                <a:lnTo>
                  <a:pt x="0" y="2430"/>
                </a:lnTo>
                <a:lnTo>
                  <a:pt x="0" y="19170"/>
                </a:lnTo>
                <a:lnTo>
                  <a:pt x="36" y="20575"/>
                </a:lnTo>
                <a:lnTo>
                  <a:pt x="286" y="21296"/>
                </a:lnTo>
                <a:lnTo>
                  <a:pt x="965" y="21562"/>
                </a:lnTo>
                <a:lnTo>
                  <a:pt x="2287" y="21600"/>
                </a:lnTo>
                <a:lnTo>
                  <a:pt x="19313" y="21600"/>
                </a:lnTo>
                <a:lnTo>
                  <a:pt x="20635" y="21562"/>
                </a:lnTo>
                <a:lnTo>
                  <a:pt x="21314" y="21296"/>
                </a:lnTo>
                <a:lnTo>
                  <a:pt x="21564" y="20575"/>
                </a:lnTo>
                <a:lnTo>
                  <a:pt x="21600" y="19170"/>
                </a:lnTo>
                <a:lnTo>
                  <a:pt x="21600" y="2430"/>
                </a:lnTo>
                <a:lnTo>
                  <a:pt x="21564" y="1025"/>
                </a:lnTo>
                <a:lnTo>
                  <a:pt x="21314" y="304"/>
                </a:lnTo>
                <a:lnTo>
                  <a:pt x="20635" y="38"/>
                </a:lnTo>
                <a:lnTo>
                  <a:pt x="19313" y="0"/>
                </a:lnTo>
                <a:lnTo>
                  <a:pt x="228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2515388" y="3297030"/>
            <a:ext cx="877661" cy="165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4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Google Shape;527;p13"/>
          <p:cNvCxnSpPr/>
          <p:nvPr/>
        </p:nvCxnSpPr>
        <p:spPr>
          <a:xfrm>
            <a:off x="3279297" y="3730594"/>
            <a:ext cx="1508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13"/>
          <p:cNvSpPr txBox="1"/>
          <p:nvPr/>
        </p:nvSpPr>
        <p:spPr>
          <a:xfrm>
            <a:off x="3448210" y="4036637"/>
            <a:ext cx="9582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back to the top of the Stage.</a:t>
            </a:r>
            <a:endParaRPr dirty="0"/>
          </a:p>
        </p:txBody>
      </p:sp>
      <p:sp>
        <p:nvSpPr>
          <p:cNvPr id="529" name="Google Shape;529;p13"/>
          <p:cNvSpPr txBox="1"/>
          <p:nvPr/>
        </p:nvSpPr>
        <p:spPr>
          <a:xfrm>
            <a:off x="143669" y="6086454"/>
            <a:ext cx="1678188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</a:t>
            </a:r>
            <a:endParaRPr dirty="0"/>
          </a:p>
        </p:txBody>
      </p:sp>
      <p:sp>
        <p:nvSpPr>
          <p:cNvPr id="530" name="Google Shape;530;p13"/>
          <p:cNvSpPr/>
          <p:nvPr/>
        </p:nvSpPr>
        <p:spPr>
          <a:xfrm>
            <a:off x="1889464" y="5981603"/>
            <a:ext cx="838234" cy="3530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2743469" y="6086454"/>
            <a:ext cx="1972201" cy="14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move up or down.</a:t>
            </a:r>
            <a:endParaRPr dirty="0"/>
          </a:p>
        </p:txBody>
      </p:sp>
      <p:cxnSp>
        <p:nvCxnSpPr>
          <p:cNvPr id="532" name="Google Shape;532;p13"/>
          <p:cNvCxnSpPr/>
          <p:nvPr/>
        </p:nvCxnSpPr>
        <p:spPr>
          <a:xfrm>
            <a:off x="2539522" y="4141096"/>
            <a:ext cx="9001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p13"/>
          <p:cNvSpPr/>
          <p:nvPr/>
        </p:nvSpPr>
        <p:spPr>
          <a:xfrm>
            <a:off x="1147583" y="30432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1147583" y="30432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 txBox="1"/>
          <p:nvPr/>
        </p:nvSpPr>
        <p:spPr>
          <a:xfrm>
            <a:off x="1154554" y="3398921"/>
            <a:ext cx="469918" cy="16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231F20"/>
              </a:buClr>
              <a:buSzPts val="600"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 dirty="0"/>
          </a:p>
        </p:txBody>
      </p:sp>
      <p:sp>
        <p:nvSpPr>
          <p:cNvPr id="536" name="Google Shape;536;p13"/>
          <p:cNvSpPr/>
          <p:nvPr/>
        </p:nvSpPr>
        <p:spPr>
          <a:xfrm>
            <a:off x="1216901" y="3061830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2361584" y="1910655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372270" y="3612833"/>
            <a:ext cx="1447801" cy="99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26"/>
                </a:lnTo>
                <a:lnTo>
                  <a:pt x="142" y="208"/>
                </a:lnTo>
                <a:lnTo>
                  <a:pt x="18" y="701"/>
                </a:lnTo>
                <a:lnTo>
                  <a:pt x="0" y="1662"/>
                </a:lnTo>
                <a:lnTo>
                  <a:pt x="0" y="19938"/>
                </a:lnTo>
                <a:lnTo>
                  <a:pt x="18" y="20899"/>
                </a:lnTo>
                <a:lnTo>
                  <a:pt x="142" y="21392"/>
                </a:lnTo>
                <a:lnTo>
                  <a:pt x="480" y="21574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4"/>
                </a:lnTo>
                <a:lnTo>
                  <a:pt x="21458" y="21392"/>
                </a:lnTo>
                <a:lnTo>
                  <a:pt x="21582" y="20899"/>
                </a:lnTo>
                <a:lnTo>
                  <a:pt x="21600" y="19938"/>
                </a:lnTo>
                <a:lnTo>
                  <a:pt x="21600" y="1662"/>
                </a:lnTo>
                <a:lnTo>
                  <a:pt x="21582" y="701"/>
                </a:lnTo>
                <a:lnTo>
                  <a:pt x="21458" y="208"/>
                </a:lnTo>
                <a:lnTo>
                  <a:pt x="21120" y="26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470040" y="3675029"/>
            <a:ext cx="780053" cy="37546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 txBox="1"/>
          <p:nvPr/>
        </p:nvSpPr>
        <p:spPr>
          <a:xfrm>
            <a:off x="444639" y="4062037"/>
            <a:ext cx="1383941" cy="51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position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this block from the Operators category.</a:t>
            </a:r>
            <a:endParaRPr dirty="0"/>
          </a:p>
        </p:txBody>
      </p:sp>
      <p:cxnSp>
        <p:nvCxnSpPr>
          <p:cNvPr id="541" name="Google Shape;541;p13"/>
          <p:cNvCxnSpPr/>
          <p:nvPr/>
        </p:nvCxnSpPr>
        <p:spPr>
          <a:xfrm>
            <a:off x="1175782" y="3793582"/>
            <a:ext cx="10795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13"/>
          <p:cNvSpPr txBox="1"/>
          <p:nvPr/>
        </p:nvSpPr>
        <p:spPr>
          <a:xfrm>
            <a:off x="2942757" y="5247705"/>
            <a:ext cx="1772912" cy="19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dirty="0"/>
          </a:p>
        </p:txBody>
      </p:sp>
      <p:sp>
        <p:nvSpPr>
          <p:cNvPr id="543" name="Google Shape;543;p13"/>
          <p:cNvSpPr txBox="1"/>
          <p:nvPr/>
        </p:nvSpPr>
        <p:spPr>
          <a:xfrm>
            <a:off x="143670" y="5247703"/>
            <a:ext cx="1830351" cy="19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44" name="Google Shape;544;p13"/>
          <p:cNvSpPr/>
          <p:nvPr/>
        </p:nvSpPr>
        <p:spPr>
          <a:xfrm>
            <a:off x="2205835" y="5201665"/>
            <a:ext cx="488443" cy="26035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3"/>
          <p:cNvSpPr/>
          <p:nvPr/>
        </p:nvSpPr>
        <p:spPr>
          <a:xfrm>
            <a:off x="2205835" y="520166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13"/>
          <p:cNvCxnSpPr/>
          <p:nvPr/>
        </p:nvCxnSpPr>
        <p:spPr>
          <a:xfrm>
            <a:off x="2007704" y="533184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Google Shape;547;p13"/>
          <p:cNvCxnSpPr/>
          <p:nvPr/>
        </p:nvCxnSpPr>
        <p:spPr>
          <a:xfrm>
            <a:off x="2642704" y="533184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48;p13">
            <a:extLst>
              <a:ext uri="{FF2B5EF4-FFF2-40B4-BE49-F238E27FC236}">
                <a16:creationId xmlns:a16="http://schemas.microsoft.com/office/drawing/2014/main" id="{22E57D3D-A6E0-C547-9C79-26DC1A6390FA}"/>
              </a:ext>
            </a:extLst>
          </p:cNvPr>
          <p:cNvSpPr txBox="1"/>
          <p:nvPr/>
        </p:nvSpPr>
        <p:spPr>
          <a:xfrm>
            <a:off x="2958389" y="1747966"/>
            <a:ext cx="1326130" cy="51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dirty="0"/>
          </a:p>
        </p:txBody>
      </p:sp>
      <p:sp>
        <p:nvSpPr>
          <p:cNvPr id="56" name="Google Shape;548;p13">
            <a:extLst>
              <a:ext uri="{FF2B5EF4-FFF2-40B4-BE49-F238E27FC236}">
                <a16:creationId xmlns:a16="http://schemas.microsoft.com/office/drawing/2014/main" id="{82A695AE-2B5D-6D47-BC76-62635866D77C}"/>
              </a:ext>
            </a:extLst>
          </p:cNvPr>
          <p:cNvSpPr txBox="1"/>
          <p:nvPr/>
        </p:nvSpPr>
        <p:spPr>
          <a:xfrm>
            <a:off x="143669" y="2678418"/>
            <a:ext cx="4571998" cy="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the previous code as is, and add this second stack of blocks:</a:t>
            </a:r>
            <a:endParaRPr dirty="0"/>
          </a:p>
        </p:txBody>
      </p:sp>
      <p:cxnSp>
        <p:nvCxnSpPr>
          <p:cNvPr id="57" name="Google Shape;541;p13">
            <a:extLst>
              <a:ext uri="{FF2B5EF4-FFF2-40B4-BE49-F238E27FC236}">
                <a16:creationId xmlns:a16="http://schemas.microsoft.com/office/drawing/2014/main" id="{FD5C7DEE-1FF0-9542-92EF-3D32969E8B00}"/>
              </a:ext>
            </a:extLst>
          </p:cNvPr>
          <p:cNvCxnSpPr>
            <a:cxnSpLocks/>
          </p:cNvCxnSpPr>
          <p:nvPr/>
        </p:nvCxnSpPr>
        <p:spPr>
          <a:xfrm>
            <a:off x="2607462" y="1848161"/>
            <a:ext cx="28670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421;p11">
            <a:extLst>
              <a:ext uri="{FF2B5EF4-FFF2-40B4-BE49-F238E27FC236}">
                <a16:creationId xmlns:a16="http://schemas.microsoft.com/office/drawing/2014/main" id="{CE0EFB7E-539D-FE49-849B-093704F112A8}"/>
              </a:ext>
            </a:extLst>
          </p:cNvPr>
          <p:cNvSpPr txBox="1"/>
          <p:nvPr/>
        </p:nvSpPr>
        <p:spPr>
          <a:xfrm>
            <a:off x="143669" y="243932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 txBox="1"/>
          <p:nvPr/>
        </p:nvSpPr>
        <p:spPr>
          <a:xfrm>
            <a:off x="842168" y="6129337"/>
            <a:ext cx="1336229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62" name="Google Shape;562;p14"/>
          <p:cNvSpPr/>
          <p:nvPr/>
        </p:nvSpPr>
        <p:spPr>
          <a:xfrm>
            <a:off x="1289475" y="2067090"/>
            <a:ext cx="2280400" cy="1652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289463" y="2067089"/>
            <a:ext cx="2280412" cy="165242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 txBox="1"/>
          <p:nvPr/>
        </p:nvSpPr>
        <p:spPr>
          <a:xfrm>
            <a:off x="842169" y="1307526"/>
            <a:ext cx="3162166" cy="42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5240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so that the catcher moves left and right.</a:t>
            </a:r>
            <a:endParaRPr dirty="0"/>
          </a:p>
        </p:txBody>
      </p:sp>
      <p:grpSp>
        <p:nvGrpSpPr>
          <p:cNvPr id="565" name="Google Shape;565;p14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566" name="Google Shape;566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4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570" name="Google Shape;570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14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574" name="Google Shape;574;p14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14"/>
          <p:cNvSpPr/>
          <p:nvPr/>
        </p:nvSpPr>
        <p:spPr>
          <a:xfrm>
            <a:off x="1289475" y="3931588"/>
            <a:ext cx="2280400" cy="17011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1289463" y="3931603"/>
            <a:ext cx="2280412" cy="1701165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4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Move the Catcher</a:t>
            </a:r>
            <a:endParaRPr sz="2400" dirty="0"/>
          </a:p>
        </p:txBody>
      </p:sp>
      <p:sp>
        <p:nvSpPr>
          <p:cNvPr id="29" name="Tekstvak 58">
            <a:extLst>
              <a:ext uri="{FF2B5EF4-FFF2-40B4-BE49-F238E27FC236}">
                <a16:creationId xmlns:a16="http://schemas.microsoft.com/office/drawing/2014/main" id="{83C43200-EB78-4352-96DD-5BD67A5C6BAC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0C0"/>
                </a:solidFill>
              </a:rPr>
              <a:t>yyyymmdd</a:t>
            </a:r>
            <a:endParaRPr lang="en-US" sz="600" dirty="0">
              <a:solidFill>
                <a:srgbClr val="00A0C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"/>
          <p:cNvSpPr/>
          <p:nvPr/>
        </p:nvSpPr>
        <p:spPr>
          <a:xfrm>
            <a:off x="0" y="0"/>
            <a:ext cx="4859337" cy="112062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" name="Google Shape;585;p15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586" name="Google Shape;586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15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590" name="Google Shape;590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15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594" name="Google Shape;594;p15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15"/>
          <p:cNvSpPr/>
          <p:nvPr/>
        </p:nvSpPr>
        <p:spPr>
          <a:xfrm>
            <a:off x="0" y="1128713"/>
            <a:ext cx="4859337" cy="176068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0" y="1116012"/>
            <a:ext cx="4859337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0" y="2889402"/>
            <a:ext cx="4859337" cy="245774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0" y="2876702"/>
            <a:ext cx="4859337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497844" y="3351213"/>
            <a:ext cx="1736658" cy="1808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0" y="5371421"/>
            <a:ext cx="4859337" cy="14326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0" y="5334445"/>
            <a:ext cx="4859337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 txBox="1"/>
          <p:nvPr/>
        </p:nvSpPr>
        <p:spPr>
          <a:xfrm>
            <a:off x="3686332" y="1887220"/>
            <a:ext cx="72898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bowl to the bottom of the Stage.</a:t>
            </a:r>
            <a:endParaRPr dirty="0"/>
          </a:p>
        </p:txBody>
      </p:sp>
      <p:sp>
        <p:nvSpPr>
          <p:cNvPr id="605" name="Google Shape;605;p15"/>
          <p:cNvSpPr txBox="1">
            <a:spLocks noGrp="1"/>
          </p:cNvSpPr>
          <p:nvPr>
            <p:ph type="title"/>
          </p:nvPr>
        </p:nvSpPr>
        <p:spPr>
          <a:xfrm>
            <a:off x="359568" y="419388"/>
            <a:ext cx="4188621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Move the Catcher</a:t>
            </a:r>
            <a:endParaRPr sz="2400"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06" name="Google Shape;606;p15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07" name="Google Shape;607;p15"/>
          <p:cNvSpPr txBox="1"/>
          <p:nvPr/>
        </p:nvSpPr>
        <p:spPr>
          <a:xfrm>
            <a:off x="143669" y="546388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608" name="Google Shape;608;p15"/>
          <p:cNvSpPr txBox="1"/>
          <p:nvPr/>
        </p:nvSpPr>
        <p:spPr>
          <a:xfrm>
            <a:off x="143670" y="3002619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09" name="Google Shape;609;p15"/>
          <p:cNvSpPr txBox="1"/>
          <p:nvPr/>
        </p:nvSpPr>
        <p:spPr>
          <a:xfrm>
            <a:off x="3047839" y="5924056"/>
            <a:ext cx="166783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move the catcher.</a:t>
            </a:r>
            <a:endParaRPr dirty="0"/>
          </a:p>
        </p:txBody>
      </p:sp>
      <p:cxnSp>
        <p:nvCxnSpPr>
          <p:cNvPr id="610" name="Google Shape;610;p15"/>
          <p:cNvCxnSpPr/>
          <p:nvPr/>
        </p:nvCxnSpPr>
        <p:spPr>
          <a:xfrm>
            <a:off x="2207419" y="5843926"/>
            <a:ext cx="0" cy="5114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p15"/>
          <p:cNvSpPr txBox="1"/>
          <p:nvPr/>
        </p:nvSpPr>
        <p:spPr>
          <a:xfrm>
            <a:off x="3269733" y="3609298"/>
            <a:ext cx="119951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right arrow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493931" y="3715982"/>
            <a:ext cx="770561" cy="228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36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457353" y="4578597"/>
            <a:ext cx="804166" cy="18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776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269733" y="4651734"/>
            <a:ext cx="112966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15" name="Google Shape;615;p15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1555794" y="1819291"/>
            <a:ext cx="712458" cy="4773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 txBox="1"/>
          <p:nvPr/>
        </p:nvSpPr>
        <p:spPr>
          <a:xfrm>
            <a:off x="1787627" y="2308691"/>
            <a:ext cx="2489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 dirty="0"/>
          </a:p>
        </p:txBody>
      </p:sp>
      <p:sp>
        <p:nvSpPr>
          <p:cNvPr id="619" name="Google Shape;619;p15"/>
          <p:cNvSpPr txBox="1"/>
          <p:nvPr/>
        </p:nvSpPr>
        <p:spPr>
          <a:xfrm>
            <a:off x="358831" y="2286950"/>
            <a:ext cx="1081406" cy="5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catcher,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22" name="Google Shape;622;p15"/>
          <p:cNvSpPr/>
          <p:nvPr/>
        </p:nvSpPr>
        <p:spPr>
          <a:xfrm>
            <a:off x="2579215" y="1760536"/>
            <a:ext cx="1034733" cy="7124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/>
          <p:nvPr/>
        </p:nvSpPr>
        <p:spPr>
          <a:xfrm>
            <a:off x="2579215" y="1760537"/>
            <a:ext cx="1034733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1" y="0"/>
                </a:moveTo>
                <a:lnTo>
                  <a:pt x="671" y="36"/>
                </a:lnTo>
                <a:lnTo>
                  <a:pt x="199" y="289"/>
                </a:lnTo>
                <a:lnTo>
                  <a:pt x="25" y="975"/>
                </a:lnTo>
                <a:lnTo>
                  <a:pt x="0" y="2310"/>
                </a:lnTo>
                <a:lnTo>
                  <a:pt x="0" y="19290"/>
                </a:lnTo>
                <a:lnTo>
                  <a:pt x="25" y="20625"/>
                </a:lnTo>
                <a:lnTo>
                  <a:pt x="199" y="21311"/>
                </a:lnTo>
                <a:lnTo>
                  <a:pt x="671" y="21564"/>
                </a:lnTo>
                <a:lnTo>
                  <a:pt x="1591" y="21600"/>
                </a:lnTo>
                <a:lnTo>
                  <a:pt x="20009" y="21600"/>
                </a:lnTo>
                <a:lnTo>
                  <a:pt x="20929" y="21564"/>
                </a:lnTo>
                <a:lnTo>
                  <a:pt x="21401" y="21311"/>
                </a:lnTo>
                <a:lnTo>
                  <a:pt x="21575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75" y="975"/>
                </a:lnTo>
                <a:lnTo>
                  <a:pt x="21401" y="289"/>
                </a:lnTo>
                <a:lnTo>
                  <a:pt x="20929" y="36"/>
                </a:lnTo>
                <a:lnTo>
                  <a:pt x="20009" y="0"/>
                </a:lnTo>
                <a:lnTo>
                  <a:pt x="159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4" name="Google Shape;624;p15"/>
          <p:cNvCxnSpPr/>
          <p:nvPr/>
        </p:nvCxnSpPr>
        <p:spPr>
          <a:xfrm>
            <a:off x="2429669" y="16544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/>
          <p:nvPr/>
        </p:nvSpPr>
        <p:spPr>
          <a:xfrm>
            <a:off x="656231" y="3458542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41" y="0"/>
                </a:moveTo>
                <a:lnTo>
                  <a:pt x="3359" y="0"/>
                </a:ln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5"/>
          <p:cNvSpPr/>
          <p:nvPr/>
        </p:nvSpPr>
        <p:spPr>
          <a:xfrm>
            <a:off x="656241" y="3517682"/>
            <a:ext cx="490030" cy="3261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5"/>
          <p:cNvSpPr/>
          <p:nvPr/>
        </p:nvSpPr>
        <p:spPr>
          <a:xfrm>
            <a:off x="656231" y="3458542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9" y="0"/>
                </a:move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lnTo>
                  <a:pt x="335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 txBox="1"/>
          <p:nvPr/>
        </p:nvSpPr>
        <p:spPr>
          <a:xfrm>
            <a:off x="804782" y="3823422"/>
            <a:ext cx="193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/>
          </a:p>
        </p:txBody>
      </p:sp>
      <p:sp>
        <p:nvSpPr>
          <p:cNvPr id="629" name="Google Shape;629;p15"/>
          <p:cNvSpPr/>
          <p:nvPr/>
        </p:nvSpPr>
        <p:spPr>
          <a:xfrm>
            <a:off x="2703101" y="5963282"/>
            <a:ext cx="204585" cy="2219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5"/>
          <p:cNvSpPr/>
          <p:nvPr/>
        </p:nvSpPr>
        <p:spPr>
          <a:xfrm>
            <a:off x="2398219" y="5963282"/>
            <a:ext cx="204585" cy="2219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5"/>
          <p:cNvSpPr/>
          <p:nvPr/>
        </p:nvSpPr>
        <p:spPr>
          <a:xfrm>
            <a:off x="1548669" y="5941656"/>
            <a:ext cx="469392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5"/>
          <p:cNvSpPr/>
          <p:nvPr/>
        </p:nvSpPr>
        <p:spPr>
          <a:xfrm>
            <a:off x="1548670" y="5941651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609;p15">
            <a:extLst>
              <a:ext uri="{FF2B5EF4-FFF2-40B4-BE49-F238E27FC236}">
                <a16:creationId xmlns:a16="http://schemas.microsoft.com/office/drawing/2014/main" id="{15DE2559-705A-D743-8F4D-696E89185711}"/>
              </a:ext>
            </a:extLst>
          </p:cNvPr>
          <p:cNvSpPr txBox="1"/>
          <p:nvPr/>
        </p:nvSpPr>
        <p:spPr>
          <a:xfrm>
            <a:off x="399435" y="5928950"/>
            <a:ext cx="100908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DCFFDB-B4AB-48F6-8F83-C97CE6893970}"/>
              </a:ext>
            </a:extLst>
          </p:cNvPr>
          <p:cNvGrpSpPr/>
          <p:nvPr/>
        </p:nvGrpSpPr>
        <p:grpSpPr>
          <a:xfrm>
            <a:off x="693159" y="1773684"/>
            <a:ext cx="412750" cy="412751"/>
            <a:chOff x="3362829" y="1452757"/>
            <a:chExt cx="412750" cy="412751"/>
          </a:xfrm>
        </p:grpSpPr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DE2AC555-F768-42C8-86E1-AF846005E178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4">
              <a:extLst>
                <a:ext uri="{FF2B5EF4-FFF2-40B4-BE49-F238E27FC236}">
                  <a16:creationId xmlns:a16="http://schemas.microsoft.com/office/drawing/2014/main" id="{A287C78E-0040-4510-8FB6-F162D1400538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 txBox="1"/>
          <p:nvPr/>
        </p:nvSpPr>
        <p:spPr>
          <a:xfrm>
            <a:off x="842168" y="6137035"/>
            <a:ext cx="1252221" cy="13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644" name="Google Shape;644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/>
          <p:nvPr/>
        </p:nvSpPr>
        <p:spPr>
          <a:xfrm>
            <a:off x="2374444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47" name="Google Shape;647;p16"/>
          <p:cNvSpPr/>
          <p:nvPr/>
        </p:nvSpPr>
        <p:spPr>
          <a:xfrm>
            <a:off x="1289475" y="2053311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6"/>
          <p:cNvSpPr/>
          <p:nvPr/>
        </p:nvSpPr>
        <p:spPr>
          <a:xfrm>
            <a:off x="1289463" y="205331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6"/>
          <p:cNvSpPr txBox="1"/>
          <p:nvPr/>
        </p:nvSpPr>
        <p:spPr>
          <a:xfrm>
            <a:off x="785012" y="1505648"/>
            <a:ext cx="3266394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falling sprite.</a:t>
            </a:r>
            <a:endParaRPr dirty="0"/>
          </a:p>
        </p:txBody>
      </p:sp>
      <p:sp>
        <p:nvSpPr>
          <p:cNvPr id="650" name="Google Shape;650;p16"/>
          <p:cNvSpPr txBox="1">
            <a:spLocks noGrp="1"/>
          </p:cNvSpPr>
          <p:nvPr>
            <p:ph type="title"/>
          </p:nvPr>
        </p:nvSpPr>
        <p:spPr>
          <a:xfrm>
            <a:off x="143670" y="525826"/>
            <a:ext cx="4571999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Catch It!</a:t>
            </a:r>
            <a:endParaRPr sz="2400" dirty="0"/>
          </a:p>
        </p:txBody>
      </p:sp>
      <p:sp>
        <p:nvSpPr>
          <p:cNvPr id="651" name="Google Shape;651;p16"/>
          <p:cNvSpPr/>
          <p:nvPr/>
        </p:nvSpPr>
        <p:spPr>
          <a:xfrm>
            <a:off x="986104" y="4735349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6"/>
          <p:cNvSpPr/>
          <p:nvPr/>
        </p:nvSpPr>
        <p:spPr>
          <a:xfrm>
            <a:off x="1094539" y="4735350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16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654" name="Google Shape;654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16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658" name="Google Shape;658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16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662" name="Google Shape;662;p16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6"/>
          <p:cNvSpPr/>
          <p:nvPr/>
        </p:nvSpPr>
        <p:spPr>
          <a:xfrm>
            <a:off x="1289475" y="3941609"/>
            <a:ext cx="2280400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6"/>
          <p:cNvSpPr/>
          <p:nvPr/>
        </p:nvSpPr>
        <p:spPr>
          <a:xfrm>
            <a:off x="1289463" y="394160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Tekstvak 58">
            <a:extLst>
              <a:ext uri="{FF2B5EF4-FFF2-40B4-BE49-F238E27FC236}">
                <a16:creationId xmlns:a16="http://schemas.microsoft.com/office/drawing/2014/main" id="{A69DFDE2-CFC7-43F7-9838-B588032238D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0C0"/>
                </a:solidFill>
              </a:rPr>
              <a:t>yyyymmdd</a:t>
            </a:r>
            <a:endParaRPr lang="en-US" sz="600" dirty="0">
              <a:solidFill>
                <a:srgbClr val="00A0C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727</Words>
  <Application>Microsoft Office PowerPoint</Application>
  <PresentationFormat>Custom</PresentationFormat>
  <Paragraphs>159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Roboto</vt:lpstr>
      <vt:lpstr>Roboto Medium</vt:lpstr>
      <vt:lpstr>Montserrat Black</vt:lpstr>
      <vt:lpstr>Helvetica Neue</vt:lpstr>
      <vt:lpstr>Calibri</vt:lpstr>
      <vt:lpstr>Roboto Black</vt:lpstr>
      <vt:lpstr>Office Theme</vt:lpstr>
      <vt:lpstr>Catch Game Cards</vt:lpstr>
      <vt:lpstr>Catch Game Cards</vt:lpstr>
      <vt:lpstr>Go to the Top</vt:lpstr>
      <vt:lpstr>Go to the Top scratch.mit.edu</vt:lpstr>
      <vt:lpstr>Fall Down</vt:lpstr>
      <vt:lpstr>Fall Down scratch.mit.edu</vt:lpstr>
      <vt:lpstr>Move the Catcher</vt:lpstr>
      <vt:lpstr>Move the Catcher scratch.mit.edu</vt:lpstr>
      <vt:lpstr>Catch It!</vt:lpstr>
      <vt:lpstr>Catch It! scratch.mit.edu</vt:lpstr>
      <vt:lpstr>Keep Score</vt:lpstr>
      <vt:lpstr>Keep Score scratch.mit.edu</vt:lpstr>
      <vt:lpstr>Bonus Points</vt:lpstr>
      <vt:lpstr>Bonus Points scratch.mit.edu</vt:lpstr>
      <vt:lpstr>You Win!</vt:lpstr>
      <vt:lpstr>You Win!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Game  Cards</dc:title>
  <cp:lastModifiedBy>Hans</cp:lastModifiedBy>
  <cp:revision>47</cp:revision>
  <dcterms:modified xsi:type="dcterms:W3CDTF">2021-02-07T00:05:56Z</dcterms:modified>
</cp:coreProperties>
</file>